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26" r:id="rId1"/>
  </p:sldMasterIdLst>
  <p:notesMasterIdLst>
    <p:notesMasterId r:id="rId4"/>
  </p:notesMasterIdLst>
  <p:sldIdLst>
    <p:sldId id="256" r:id="rId2"/>
    <p:sldId id="257" r:id="rId3"/>
  </p:sldIdLst>
  <p:sldSz cx="32404050" cy="18002250"/>
  <p:notesSz cx="10483850" cy="20105688"/>
  <p:defaultTextStyle>
    <a:defPPr>
      <a:defRPr lang="en-GB"/>
    </a:defPPr>
    <a:lvl1pPr algn="l" defTabSz="444500"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1pPr>
    <a:lvl2pPr marL="738188" indent="-280988" algn="l" defTabSz="444500"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2pPr>
    <a:lvl3pPr marL="1138238" indent="-223838" algn="l" defTabSz="444500"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3pPr>
    <a:lvl4pPr marL="1595438" indent="-223838" algn="l" defTabSz="444500"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4pPr>
    <a:lvl5pPr marL="2052638" indent="-223838" algn="l" defTabSz="444500" rtl="0" fontAlgn="base">
      <a:spcBef>
        <a:spcPct val="0"/>
      </a:spcBef>
      <a:spcAft>
        <a:spcPct val="0"/>
      </a:spcAft>
      <a:buClr>
        <a:srgbClr val="000000"/>
      </a:buClr>
      <a:buSzPct val="100000"/>
      <a:buFont typeface="Times New Roman" pitchFamily="18" charset="0"/>
      <a:defRPr sz="3200" kern="1200">
        <a:solidFill>
          <a:schemeClr val="bg1"/>
        </a:solidFill>
        <a:latin typeface="Arial" charset="0"/>
        <a:ea typeface="SimSun" pitchFamily="2" charset="-122"/>
        <a:cs typeface="+mn-cs"/>
      </a:defRPr>
    </a:lvl5pPr>
    <a:lvl6pPr marL="2286000" algn="l" defTabSz="914400" rtl="0" eaLnBrk="1" latinLnBrk="0" hangingPunct="1">
      <a:defRPr sz="3200" kern="1200">
        <a:solidFill>
          <a:schemeClr val="bg1"/>
        </a:solidFill>
        <a:latin typeface="Arial" charset="0"/>
        <a:ea typeface="SimSun" pitchFamily="2" charset="-122"/>
        <a:cs typeface="+mn-cs"/>
      </a:defRPr>
    </a:lvl6pPr>
    <a:lvl7pPr marL="2743200" algn="l" defTabSz="914400" rtl="0" eaLnBrk="1" latinLnBrk="0" hangingPunct="1">
      <a:defRPr sz="3200" kern="1200">
        <a:solidFill>
          <a:schemeClr val="bg1"/>
        </a:solidFill>
        <a:latin typeface="Arial" charset="0"/>
        <a:ea typeface="SimSun" pitchFamily="2" charset="-122"/>
        <a:cs typeface="+mn-cs"/>
      </a:defRPr>
    </a:lvl7pPr>
    <a:lvl8pPr marL="3200400" algn="l" defTabSz="914400" rtl="0" eaLnBrk="1" latinLnBrk="0" hangingPunct="1">
      <a:defRPr sz="3200" kern="1200">
        <a:solidFill>
          <a:schemeClr val="bg1"/>
        </a:solidFill>
        <a:latin typeface="Arial" charset="0"/>
        <a:ea typeface="SimSun" pitchFamily="2" charset="-122"/>
        <a:cs typeface="+mn-cs"/>
      </a:defRPr>
    </a:lvl8pPr>
    <a:lvl9pPr marL="3657600" algn="l" defTabSz="914400" rtl="0" eaLnBrk="1" latinLnBrk="0" hangingPunct="1">
      <a:defRPr sz="3200" kern="1200">
        <a:solidFill>
          <a:schemeClr val="bg1"/>
        </a:solidFill>
        <a:latin typeface="Arial" charset="0"/>
        <a:ea typeface="SimSun"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7" d="100"/>
          <a:sy n="17" d="100"/>
        </p:scale>
        <p:origin x="-149" y="-154"/>
      </p:cViewPr>
      <p:guideLst>
        <p:guide orient="horz" pos="2160"/>
        <p:guide pos="2881"/>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itsa\Desktop\&#925;&#927;&#931;&#927;&#933;&#925;&#932;&#917;&#931;%20&#933;&#915;&#917;&#921;&#927;&#925;&#927;&#924;&#921;&#922;&#927;&#92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itsa\Desktop\&#925;&#927;&#931;&#927;&#933;&#925;&#932;&#917;&#931;%20&#933;&#915;&#917;&#921;&#927;&#925;&#927;&#924;&#921;&#922;&#927;&#92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itsa\Desktop\&#925;&#927;&#931;&#927;&#933;&#925;&#932;&#917;&#931;%20&#933;&#915;&#917;&#921;&#927;&#925;&#927;&#924;&#921;&#922;&#927;&#9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2400"/>
            </a:pPr>
            <a:r>
              <a:rPr lang="el-GR" sz="2400">
                <a:solidFill>
                  <a:srgbClr val="00B050"/>
                </a:solidFill>
              </a:rPr>
              <a:t>ΚΑΡΑΝΤΙΝΕΣ</a:t>
            </a:r>
            <a:r>
              <a:rPr lang="el-GR" sz="2400" baseline="0">
                <a:solidFill>
                  <a:srgbClr val="00B050"/>
                </a:solidFill>
              </a:rPr>
              <a:t> ΥΓΕΙΟΝΟΜΙΚΩΝ ΕΜΒΟΛΙΑΣΜΕΝΩΝ</a:t>
            </a:r>
            <a:endParaRPr lang="el-GR" sz="2400">
              <a:solidFill>
                <a:srgbClr val="00B050"/>
              </a:solidFill>
            </a:endParaRPr>
          </a:p>
        </c:rich>
      </c:tx>
      <c:layout/>
    </c:title>
    <c:plotArea>
      <c:layout/>
      <c:barChart>
        <c:barDir val="col"/>
        <c:grouping val="clustered"/>
        <c:ser>
          <c:idx val="0"/>
          <c:order val="0"/>
          <c:spPr>
            <a:solidFill>
              <a:srgbClr val="00B050">
                <a:alpha val="75000"/>
              </a:srgbClr>
            </a:solidFill>
          </c:spPr>
          <c:dLbls>
            <c:dLbl>
              <c:idx val="0"/>
              <c:spPr/>
              <c:txPr>
                <a:bodyPr/>
                <a:lstStyle/>
                <a:p>
                  <a:pPr>
                    <a:defRPr sz="2000"/>
                  </a:pPr>
                  <a:endParaRPr lang="el-GR"/>
                </a:p>
              </c:txPr>
            </c:dLbl>
            <c:dLbl>
              <c:idx val="1"/>
              <c:spPr/>
              <c:txPr>
                <a:bodyPr/>
                <a:lstStyle/>
                <a:p>
                  <a:pPr>
                    <a:defRPr sz="2000"/>
                  </a:pPr>
                  <a:endParaRPr lang="el-GR"/>
                </a:p>
              </c:txPr>
            </c:dLbl>
            <c:dLbl>
              <c:idx val="2"/>
              <c:spPr/>
              <c:txPr>
                <a:bodyPr/>
                <a:lstStyle/>
                <a:p>
                  <a:pPr>
                    <a:defRPr sz="2000"/>
                  </a:pPr>
                  <a:endParaRPr lang="el-GR"/>
                </a:p>
              </c:txPr>
            </c:dLbl>
            <c:txPr>
              <a:bodyPr/>
              <a:lstStyle/>
              <a:p>
                <a:pPr>
                  <a:defRPr sz="1800"/>
                </a:pPr>
                <a:endParaRPr lang="el-GR"/>
              </a:p>
            </c:txPr>
            <c:dLblPos val="inEnd"/>
            <c:showVal val="1"/>
          </c:dLbls>
          <c:cat>
            <c:strRef>
              <c:f>Φύλλο3!$C$8:$C$10</c:f>
              <c:strCache>
                <c:ptCount val="3"/>
                <c:pt idx="0">
                  <c:v>ΝΟΣΗΛΕΥΤΕΣ</c:v>
                </c:pt>
                <c:pt idx="1">
                  <c:v>ΔΙΟΙΚΗΤΙΚΟΙ</c:v>
                </c:pt>
                <c:pt idx="2">
                  <c:v>ΛΟΙΠΟ ΠΡΟΣΩΠΙΚΟ</c:v>
                </c:pt>
              </c:strCache>
            </c:strRef>
          </c:cat>
          <c:val>
            <c:numRef>
              <c:f>Φύλλο3!$D$8:$D$10</c:f>
              <c:numCache>
                <c:formatCode>General</c:formatCode>
                <c:ptCount val="3"/>
                <c:pt idx="0">
                  <c:v>9</c:v>
                </c:pt>
                <c:pt idx="1">
                  <c:v>2</c:v>
                </c:pt>
                <c:pt idx="2">
                  <c:v>0</c:v>
                </c:pt>
              </c:numCache>
            </c:numRef>
          </c:val>
        </c:ser>
        <c:dLbls>
          <c:showVal val="1"/>
        </c:dLbls>
        <c:gapWidth val="75"/>
        <c:overlap val="40"/>
        <c:axId val="180853376"/>
        <c:axId val="180712576"/>
      </c:barChart>
      <c:catAx>
        <c:axId val="180853376"/>
        <c:scaling>
          <c:orientation val="minMax"/>
        </c:scaling>
        <c:axPos val="b"/>
        <c:majorTickMark val="none"/>
        <c:tickLblPos val="nextTo"/>
        <c:txPr>
          <a:bodyPr/>
          <a:lstStyle/>
          <a:p>
            <a:pPr>
              <a:defRPr sz="1800" b="1">
                <a:solidFill>
                  <a:srgbClr val="00B050"/>
                </a:solidFill>
              </a:defRPr>
            </a:pPr>
            <a:endParaRPr lang="el-GR"/>
          </a:p>
        </c:txPr>
        <c:crossAx val="180712576"/>
        <c:crosses val="autoZero"/>
        <c:auto val="1"/>
        <c:lblAlgn val="ctr"/>
        <c:lblOffset val="100"/>
      </c:catAx>
      <c:valAx>
        <c:axId val="180712576"/>
        <c:scaling>
          <c:orientation val="minMax"/>
        </c:scaling>
        <c:axPos val="l"/>
        <c:majorGridlines/>
        <c:numFmt formatCode="General" sourceLinked="1"/>
        <c:majorTickMark val="none"/>
        <c:tickLblPos val="nextTo"/>
        <c:crossAx val="180853376"/>
        <c:crosses val="autoZero"/>
        <c:crossBetween val="between"/>
      </c:valAx>
      <c:spPr>
        <a:ln>
          <a:solidFill>
            <a:srgbClr val="B0CCB0">
              <a:lumMod val="50000"/>
              <a:alpha val="78000"/>
            </a:srgbClr>
          </a:solidFill>
        </a:ln>
      </c:spPr>
    </c:plotArea>
    <c:plotVisOnly val="1"/>
  </c:chart>
  <c:spPr>
    <a:ln>
      <a:solidFill>
        <a:srgbClr val="B0CCB0">
          <a:lumMod val="50000"/>
          <a:alpha val="78000"/>
        </a:srgbClr>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2400"/>
            </a:pPr>
            <a:r>
              <a:rPr lang="el-GR" sz="2400">
                <a:solidFill>
                  <a:srgbClr val="00B050"/>
                </a:solidFill>
              </a:rPr>
              <a:t>ΚΑΡΑΝΤΙΝΕΣ</a:t>
            </a:r>
            <a:r>
              <a:rPr lang="el-GR" sz="2400" baseline="0">
                <a:solidFill>
                  <a:srgbClr val="00B050"/>
                </a:solidFill>
              </a:rPr>
              <a:t> ΥΓΕΙΟΝΟΜΙΚΩΝ ΑΝΕΜΒΟΛΙΑΣΤΩΝ</a:t>
            </a:r>
            <a:endParaRPr lang="el-GR" sz="2400">
              <a:solidFill>
                <a:srgbClr val="00B050"/>
              </a:solidFill>
            </a:endParaRPr>
          </a:p>
        </c:rich>
      </c:tx>
      <c:layout/>
    </c:title>
    <c:plotArea>
      <c:layout/>
      <c:barChart>
        <c:barDir val="col"/>
        <c:grouping val="clustered"/>
        <c:ser>
          <c:idx val="0"/>
          <c:order val="0"/>
          <c:spPr>
            <a:solidFill>
              <a:srgbClr val="00B050">
                <a:alpha val="79000"/>
              </a:srgbClr>
            </a:solidFill>
          </c:spPr>
          <c:dLbls>
            <c:txPr>
              <a:bodyPr/>
              <a:lstStyle/>
              <a:p>
                <a:pPr>
                  <a:defRPr sz="2000"/>
                </a:pPr>
                <a:endParaRPr lang="el-GR"/>
              </a:p>
            </c:txPr>
            <c:dLblPos val="inEnd"/>
            <c:showVal val="1"/>
          </c:dLbls>
          <c:cat>
            <c:strRef>
              <c:f>Φύλλο3!$C$15:$C$17</c:f>
              <c:strCache>
                <c:ptCount val="3"/>
                <c:pt idx="0">
                  <c:v>ΝΟΣΗΛΕΥΤΕΣ</c:v>
                </c:pt>
                <c:pt idx="1">
                  <c:v>ΔΙΟΙΚΗΤΙΚΟΙ</c:v>
                </c:pt>
                <c:pt idx="2">
                  <c:v>ΛΟΙΠΟ ΠΡΟΣΩΠΙΚΟ</c:v>
                </c:pt>
              </c:strCache>
            </c:strRef>
          </c:cat>
          <c:val>
            <c:numRef>
              <c:f>Φύλλο3!$D$15:$D$17</c:f>
              <c:numCache>
                <c:formatCode>General</c:formatCode>
                <c:ptCount val="3"/>
                <c:pt idx="0">
                  <c:v>30</c:v>
                </c:pt>
                <c:pt idx="1">
                  <c:v>4</c:v>
                </c:pt>
                <c:pt idx="2">
                  <c:v>4</c:v>
                </c:pt>
              </c:numCache>
            </c:numRef>
          </c:val>
        </c:ser>
        <c:gapWidth val="75"/>
        <c:overlap val="40"/>
        <c:axId val="180830976"/>
        <c:axId val="180832512"/>
      </c:barChart>
      <c:catAx>
        <c:axId val="180830976"/>
        <c:scaling>
          <c:orientation val="minMax"/>
        </c:scaling>
        <c:axPos val="b"/>
        <c:majorTickMark val="none"/>
        <c:tickLblPos val="nextTo"/>
        <c:txPr>
          <a:bodyPr/>
          <a:lstStyle/>
          <a:p>
            <a:pPr>
              <a:defRPr sz="1800" b="1">
                <a:solidFill>
                  <a:srgbClr val="00B050"/>
                </a:solidFill>
              </a:defRPr>
            </a:pPr>
            <a:endParaRPr lang="el-GR"/>
          </a:p>
        </c:txPr>
        <c:crossAx val="180832512"/>
        <c:crosses val="autoZero"/>
        <c:auto val="1"/>
        <c:lblAlgn val="ctr"/>
        <c:lblOffset val="100"/>
      </c:catAx>
      <c:valAx>
        <c:axId val="180832512"/>
        <c:scaling>
          <c:orientation val="minMax"/>
        </c:scaling>
        <c:axPos val="l"/>
        <c:majorGridlines/>
        <c:numFmt formatCode="General" sourceLinked="1"/>
        <c:majorTickMark val="none"/>
        <c:tickLblPos val="nextTo"/>
        <c:crossAx val="180830976"/>
        <c:crosses val="autoZero"/>
        <c:crossBetween val="between"/>
      </c:valAx>
      <c:spPr>
        <a:ln>
          <a:solidFill>
            <a:srgbClr val="B0CCB0">
              <a:lumMod val="50000"/>
              <a:alpha val="79000"/>
            </a:srgbClr>
          </a:solidFill>
        </a:ln>
      </c:spPr>
    </c:plotArea>
    <c:plotVisOnly val="1"/>
  </c:chart>
  <c:spPr>
    <a:ln>
      <a:solidFill>
        <a:srgbClr val="B0CCB0">
          <a:lumMod val="50000"/>
          <a:alpha val="76000"/>
        </a:srgbClr>
      </a:solid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sz="2400"/>
            </a:pPr>
            <a:r>
              <a:rPr lang="el-GR" sz="2400" dirty="0">
                <a:solidFill>
                  <a:srgbClr val="00B050"/>
                </a:solidFill>
              </a:rPr>
              <a:t>ΚΑΡΑΝΤΙΝΕΣ ΝΟΣΟΥΝΤΩΝ</a:t>
            </a:r>
            <a:r>
              <a:rPr lang="el-GR" sz="2400" baseline="0" dirty="0">
                <a:solidFill>
                  <a:srgbClr val="00B050"/>
                </a:solidFill>
              </a:rPr>
              <a:t> ΥΓΕΙΟΝΟΜΙΚΩΝ ΚΑΙ ΕΠΑΦΩΝ </a:t>
            </a:r>
            <a:r>
              <a:rPr lang="el-GR" sz="2400" baseline="0" dirty="0" smtClean="0">
                <a:solidFill>
                  <a:srgbClr val="00B050"/>
                </a:solidFill>
              </a:rPr>
              <a:t>ΥΨΗΛΟΥ ΚΙΝΔΥΝΟΥ</a:t>
            </a:r>
            <a:endParaRPr lang="el-GR" sz="2400" dirty="0">
              <a:solidFill>
                <a:srgbClr val="00B050"/>
              </a:solidFill>
            </a:endParaRPr>
          </a:p>
        </c:rich>
      </c:tx>
      <c:layout/>
    </c:title>
    <c:plotArea>
      <c:layout/>
      <c:barChart>
        <c:barDir val="col"/>
        <c:grouping val="clustered"/>
        <c:ser>
          <c:idx val="0"/>
          <c:order val="0"/>
          <c:spPr>
            <a:solidFill>
              <a:srgbClr val="00B050">
                <a:alpha val="76000"/>
              </a:srgbClr>
            </a:solidFill>
          </c:spPr>
          <c:dLbls>
            <c:txPr>
              <a:bodyPr/>
              <a:lstStyle/>
              <a:p>
                <a:pPr>
                  <a:defRPr sz="2000"/>
                </a:pPr>
                <a:endParaRPr lang="el-GR"/>
              </a:p>
            </c:txPr>
            <c:dLblPos val="inEnd"/>
            <c:showVal val="1"/>
          </c:dLbls>
          <c:cat>
            <c:strRef>
              <c:f>Φύλλο3!$C$21:$C$22</c:f>
              <c:strCache>
                <c:ptCount val="2"/>
                <c:pt idx="0">
                  <c:v>ΝΟΣΟΥΝΤΕΣ ΥΓΕΙΟΝΟΜΙΚΟΙ</c:v>
                </c:pt>
                <c:pt idx="1">
                  <c:v>ΕΠΑΦΕΣ ΥΨΗΛΟΥ ΚΙΝΔΥΝΟΥ</c:v>
                </c:pt>
              </c:strCache>
            </c:strRef>
          </c:cat>
          <c:val>
            <c:numRef>
              <c:f>Φύλλο3!$D$21:$D$22</c:f>
              <c:numCache>
                <c:formatCode>General</c:formatCode>
                <c:ptCount val="2"/>
                <c:pt idx="0">
                  <c:v>49</c:v>
                </c:pt>
                <c:pt idx="1">
                  <c:v>9</c:v>
                </c:pt>
              </c:numCache>
            </c:numRef>
          </c:val>
        </c:ser>
        <c:dLbls>
          <c:showVal val="1"/>
        </c:dLbls>
        <c:gapWidth val="193"/>
        <c:overlap val="40"/>
        <c:axId val="180889472"/>
        <c:axId val="180891008"/>
      </c:barChart>
      <c:catAx>
        <c:axId val="180889472"/>
        <c:scaling>
          <c:orientation val="minMax"/>
        </c:scaling>
        <c:axPos val="b"/>
        <c:majorTickMark val="none"/>
        <c:tickLblPos val="nextTo"/>
        <c:txPr>
          <a:bodyPr/>
          <a:lstStyle/>
          <a:p>
            <a:pPr>
              <a:defRPr sz="1800" b="1">
                <a:solidFill>
                  <a:srgbClr val="00B050"/>
                </a:solidFill>
              </a:defRPr>
            </a:pPr>
            <a:endParaRPr lang="el-GR"/>
          </a:p>
        </c:txPr>
        <c:crossAx val="180891008"/>
        <c:crosses val="autoZero"/>
        <c:auto val="1"/>
        <c:lblAlgn val="ctr"/>
        <c:lblOffset val="100"/>
      </c:catAx>
      <c:valAx>
        <c:axId val="180891008"/>
        <c:scaling>
          <c:orientation val="minMax"/>
        </c:scaling>
        <c:axPos val="l"/>
        <c:majorGridlines/>
        <c:numFmt formatCode="General" sourceLinked="1"/>
        <c:majorTickMark val="none"/>
        <c:tickLblPos val="nextTo"/>
        <c:crossAx val="180889472"/>
        <c:crosses val="autoZero"/>
        <c:crossBetween val="between"/>
      </c:valAx>
      <c:spPr>
        <a:ln>
          <a:solidFill>
            <a:srgbClr val="B0CCB0">
              <a:lumMod val="50000"/>
              <a:alpha val="76000"/>
            </a:srgbClr>
          </a:solidFill>
        </a:ln>
      </c:spPr>
    </c:plotArea>
    <c:plotVisOnly val="1"/>
  </c:chart>
  <c:spPr>
    <a:ln>
      <a:solidFill>
        <a:srgbClr val="B0CCB0">
          <a:lumMod val="50000"/>
          <a:alpha val="76000"/>
        </a:srgbClr>
      </a:solid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sldImg"/>
          </p:nvPr>
        </p:nvSpPr>
        <p:spPr bwMode="auto">
          <a:xfrm>
            <a:off x="0" y="1527175"/>
            <a:ext cx="0" cy="0"/>
          </a:xfrm>
          <a:prstGeom prst="rect">
            <a:avLst/>
          </a:prstGeom>
          <a:noFill/>
          <a:ln w="9525">
            <a:noFill/>
            <a:round/>
            <a:headEnd/>
            <a:tailEnd/>
          </a:ln>
        </p:spPr>
      </p:sp>
      <p:sp>
        <p:nvSpPr>
          <p:cNvPr id="2050" name="Rectangle 2"/>
          <p:cNvSpPr>
            <a:spLocks noGrp="1" noChangeArrowheads="1"/>
          </p:cNvSpPr>
          <p:nvPr>
            <p:ph type="body"/>
          </p:nvPr>
        </p:nvSpPr>
        <p:spPr bwMode="auto">
          <a:xfrm>
            <a:off x="1047750" y="9550400"/>
            <a:ext cx="8385175" cy="904557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l-GR" noProof="0" smtClean="0"/>
          </a:p>
        </p:txBody>
      </p:sp>
    </p:spTree>
  </p:cSld>
  <p:clrMap bg1="lt1" tx1="dk1" bg2="lt2" tx2="dk2" accent1="accent1" accent2="accent2" accent3="accent3" accent4="accent4" accent5="accent5" accent6="accent6" hlink="hlink" folHlink="folHlink"/>
  <p:notesStyle>
    <a:lvl1pPr algn="l" defTabSz="444500"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1pPr>
    <a:lvl2pPr marL="742950" indent="-285750" algn="l" defTabSz="444500"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2pPr>
    <a:lvl3pPr marL="1143000" indent="-228600" algn="l" defTabSz="444500"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3pPr>
    <a:lvl4pPr marL="1600200" indent="-228600" algn="l" defTabSz="444500"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4pPr>
    <a:lvl5pPr marL="2057400" indent="-228600" algn="l" defTabSz="444500" rtl="0" eaLnBrk="0" fontAlgn="base" hangingPunct="0">
      <a:spcBef>
        <a:spcPct val="30000"/>
      </a:spcBef>
      <a:spcAft>
        <a:spcPct val="0"/>
      </a:spcAft>
      <a:buClr>
        <a:srgbClr val="000000"/>
      </a:buClr>
      <a:buSzPct val="100000"/>
      <a:buFont typeface="Times New Roman" pitchFamily="18" charset="0"/>
      <a:defRPr sz="1300" kern="1200">
        <a:solidFill>
          <a:srgbClr val="000000"/>
        </a:solidFill>
        <a:latin typeface="Times New Roman" pitchFamily="16" charset="0"/>
        <a:ea typeface="+mn-ea"/>
        <a:cs typeface="+mn-cs"/>
      </a:defRPr>
    </a:lvl5pPr>
    <a:lvl6pPr marL="2284695" algn="l" defTabSz="913881" rtl="0" eaLnBrk="1" latinLnBrk="0" hangingPunct="1">
      <a:defRPr sz="1300" kern="1200">
        <a:solidFill>
          <a:schemeClr val="tx1"/>
        </a:solidFill>
        <a:latin typeface="+mn-lt"/>
        <a:ea typeface="+mn-ea"/>
        <a:cs typeface="+mn-cs"/>
      </a:defRPr>
    </a:lvl6pPr>
    <a:lvl7pPr marL="2741640" algn="l" defTabSz="913881" rtl="0" eaLnBrk="1" latinLnBrk="0" hangingPunct="1">
      <a:defRPr sz="1300" kern="1200">
        <a:solidFill>
          <a:schemeClr val="tx1"/>
        </a:solidFill>
        <a:latin typeface="+mn-lt"/>
        <a:ea typeface="+mn-ea"/>
        <a:cs typeface="+mn-cs"/>
      </a:defRPr>
    </a:lvl7pPr>
    <a:lvl8pPr marL="3198576" algn="l" defTabSz="913881" rtl="0" eaLnBrk="1" latinLnBrk="0" hangingPunct="1">
      <a:defRPr sz="1300" kern="1200">
        <a:solidFill>
          <a:schemeClr val="tx1"/>
        </a:solidFill>
        <a:latin typeface="+mn-lt"/>
        <a:ea typeface="+mn-ea"/>
        <a:cs typeface="+mn-cs"/>
      </a:defRPr>
    </a:lvl8pPr>
    <a:lvl9pPr marL="3655512" algn="l" defTabSz="91388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ChangeArrowheads="1" noTextEdit="1"/>
          </p:cNvSpPr>
          <p:nvPr>
            <p:ph type="sldImg"/>
          </p:nvPr>
        </p:nvSpPr>
        <p:spPr>
          <a:xfrm>
            <a:off x="-1543050" y="1527175"/>
            <a:ext cx="13569950" cy="7539038"/>
          </a:xfrm>
          <a:solidFill>
            <a:srgbClr val="FFFFFF"/>
          </a:solidFill>
          <a:ln>
            <a:solidFill>
              <a:srgbClr val="000000"/>
            </a:solidFill>
            <a:miter lim="800000"/>
          </a:ln>
        </p:spPr>
      </p:sp>
      <p:sp>
        <p:nvSpPr>
          <p:cNvPr id="5123" name="Rectangle 2"/>
          <p:cNvSpPr>
            <a:spLocks noChangeArrowheads="1"/>
          </p:cNvSpPr>
          <p:nvPr>
            <p:ph type="body" idx="1"/>
          </p:nvPr>
        </p:nvSpPr>
        <p:spPr>
          <a:xfrm>
            <a:off x="1047750" y="9550400"/>
            <a:ext cx="8386763" cy="9047163"/>
          </a:xfrm>
          <a:noFill/>
          <a:ln/>
        </p:spPr>
        <p:txBody>
          <a:bodyPr wrap="none" anchor="ctr"/>
          <a:lstStyle/>
          <a:p>
            <a:endParaRPr lang="el-G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ChangeArrowheads="1" noTextEdit="1"/>
          </p:cNvSpPr>
          <p:nvPr>
            <p:ph type="sldImg"/>
          </p:nvPr>
        </p:nvSpPr>
        <p:spPr>
          <a:xfrm>
            <a:off x="-1543050" y="1527175"/>
            <a:ext cx="13569950" cy="7539038"/>
          </a:xfrm>
          <a:solidFill>
            <a:srgbClr val="FFFFFF"/>
          </a:solidFill>
          <a:ln>
            <a:solidFill>
              <a:srgbClr val="000000"/>
            </a:solidFill>
            <a:miter lim="800000"/>
          </a:ln>
        </p:spPr>
      </p:sp>
      <p:sp>
        <p:nvSpPr>
          <p:cNvPr id="6147" name="Rectangle 2"/>
          <p:cNvSpPr>
            <a:spLocks noChangeArrowheads="1"/>
          </p:cNvSpPr>
          <p:nvPr>
            <p:ph type="body" idx="1"/>
          </p:nvPr>
        </p:nvSpPr>
        <p:spPr>
          <a:xfrm>
            <a:off x="1047750" y="9550400"/>
            <a:ext cx="8386763" cy="9047163"/>
          </a:xfrm>
          <a:noFill/>
          <a:ln/>
        </p:spPr>
        <p:txBody>
          <a:bodyPr wrap="none" anchor="ctr"/>
          <a:lstStyle/>
          <a:p>
            <a:endParaRPr lang="el-G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430304" y="5592369"/>
            <a:ext cx="27543443" cy="3858816"/>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4860608" y="10201275"/>
            <a:ext cx="22682835" cy="4600575"/>
          </a:xfrm>
        </p:spPr>
        <p:txBody>
          <a:bodyPr/>
          <a:lstStyle>
            <a:lvl1pPr marL="0" indent="0" algn="ctr">
              <a:buNone/>
              <a:defRPr>
                <a:solidFill>
                  <a:schemeClr val="tx1">
                    <a:tint val="75000"/>
                  </a:schemeClr>
                </a:solidFill>
              </a:defRPr>
            </a:lvl1pPr>
            <a:lvl2pPr marL="1439358" indent="0" algn="ctr">
              <a:buNone/>
              <a:defRPr>
                <a:solidFill>
                  <a:schemeClr val="tx1">
                    <a:tint val="75000"/>
                  </a:schemeClr>
                </a:solidFill>
              </a:defRPr>
            </a:lvl2pPr>
            <a:lvl3pPr marL="2878716" indent="0" algn="ctr">
              <a:buNone/>
              <a:defRPr>
                <a:solidFill>
                  <a:schemeClr val="tx1">
                    <a:tint val="75000"/>
                  </a:schemeClr>
                </a:solidFill>
              </a:defRPr>
            </a:lvl3pPr>
            <a:lvl4pPr marL="4318077" indent="0" algn="ctr">
              <a:buNone/>
              <a:defRPr>
                <a:solidFill>
                  <a:schemeClr val="tx1">
                    <a:tint val="75000"/>
                  </a:schemeClr>
                </a:solidFill>
              </a:defRPr>
            </a:lvl4pPr>
            <a:lvl5pPr marL="5757441" indent="0" algn="ctr">
              <a:buNone/>
              <a:defRPr>
                <a:solidFill>
                  <a:schemeClr val="tx1">
                    <a:tint val="75000"/>
                  </a:schemeClr>
                </a:solidFill>
              </a:defRPr>
            </a:lvl5pPr>
            <a:lvl6pPr marL="7196799" indent="0" algn="ctr">
              <a:buNone/>
              <a:defRPr>
                <a:solidFill>
                  <a:schemeClr val="tx1">
                    <a:tint val="75000"/>
                  </a:schemeClr>
                </a:solidFill>
              </a:defRPr>
            </a:lvl6pPr>
            <a:lvl7pPr marL="8636157" indent="0" algn="ctr">
              <a:buNone/>
              <a:defRPr>
                <a:solidFill>
                  <a:schemeClr val="tx1">
                    <a:tint val="75000"/>
                  </a:schemeClr>
                </a:solidFill>
              </a:defRPr>
            </a:lvl7pPr>
            <a:lvl8pPr marL="10075514" indent="0" algn="ctr">
              <a:buNone/>
              <a:defRPr>
                <a:solidFill>
                  <a:schemeClr val="tx1">
                    <a:tint val="75000"/>
                  </a:schemeClr>
                </a:solidFill>
              </a:defRPr>
            </a:lvl8pPr>
            <a:lvl9pPr marL="11514872"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BA9898BE-01B3-4957-9647-55031CD9006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9985C518-0CDC-4948-A0A7-8DB0006EB64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3254782" y="1891903"/>
            <a:ext cx="25833229" cy="40321706"/>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5743850" y="1891903"/>
            <a:ext cx="76970870" cy="40321706"/>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F4F97D66-FEE4-4A49-B094-583D7932590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C26FB92E-9772-4946-9EEB-3448A66B4DB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559696" y="11568122"/>
            <a:ext cx="27543443" cy="3575447"/>
          </a:xfrm>
        </p:spPr>
        <p:txBody>
          <a:bodyPr anchor="t"/>
          <a:lstStyle>
            <a:lvl1pPr algn="l">
              <a:defRPr sz="126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2559696" y="7630131"/>
            <a:ext cx="27543443" cy="3937991"/>
          </a:xfrm>
        </p:spPr>
        <p:txBody>
          <a:bodyPr anchor="b"/>
          <a:lstStyle>
            <a:lvl1pPr marL="0" indent="0">
              <a:buNone/>
              <a:defRPr sz="6300">
                <a:solidFill>
                  <a:schemeClr val="tx1">
                    <a:tint val="75000"/>
                  </a:schemeClr>
                </a:solidFill>
              </a:defRPr>
            </a:lvl1pPr>
            <a:lvl2pPr marL="1439358" indent="0">
              <a:buNone/>
              <a:defRPr sz="5700">
                <a:solidFill>
                  <a:schemeClr val="tx1">
                    <a:tint val="75000"/>
                  </a:schemeClr>
                </a:solidFill>
              </a:defRPr>
            </a:lvl2pPr>
            <a:lvl3pPr marL="2878716" indent="0">
              <a:buNone/>
              <a:defRPr sz="5000">
                <a:solidFill>
                  <a:schemeClr val="tx1">
                    <a:tint val="75000"/>
                  </a:schemeClr>
                </a:solidFill>
              </a:defRPr>
            </a:lvl3pPr>
            <a:lvl4pPr marL="4318077" indent="0">
              <a:buNone/>
              <a:defRPr sz="4400">
                <a:solidFill>
                  <a:schemeClr val="tx1">
                    <a:tint val="75000"/>
                  </a:schemeClr>
                </a:solidFill>
              </a:defRPr>
            </a:lvl4pPr>
            <a:lvl5pPr marL="5757441" indent="0">
              <a:buNone/>
              <a:defRPr sz="4400">
                <a:solidFill>
                  <a:schemeClr val="tx1">
                    <a:tint val="75000"/>
                  </a:schemeClr>
                </a:solidFill>
              </a:defRPr>
            </a:lvl5pPr>
            <a:lvl6pPr marL="7196799" indent="0">
              <a:buNone/>
              <a:defRPr sz="4400">
                <a:solidFill>
                  <a:schemeClr val="tx1">
                    <a:tint val="75000"/>
                  </a:schemeClr>
                </a:solidFill>
              </a:defRPr>
            </a:lvl6pPr>
            <a:lvl7pPr marL="8636157" indent="0">
              <a:buNone/>
              <a:defRPr sz="4400">
                <a:solidFill>
                  <a:schemeClr val="tx1">
                    <a:tint val="75000"/>
                  </a:schemeClr>
                </a:solidFill>
              </a:defRPr>
            </a:lvl7pPr>
            <a:lvl8pPr marL="10075514" indent="0">
              <a:buNone/>
              <a:defRPr sz="4400">
                <a:solidFill>
                  <a:schemeClr val="tx1">
                    <a:tint val="75000"/>
                  </a:schemeClr>
                </a:solidFill>
              </a:defRPr>
            </a:lvl8pPr>
            <a:lvl9pPr marL="11514872" indent="0">
              <a:buNone/>
              <a:defRPr sz="4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C20DD05E-28EB-424E-B9F5-49A05DD4E62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5743846" y="11026378"/>
            <a:ext cx="51402048" cy="31187231"/>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57685960" y="11026378"/>
            <a:ext cx="51402051" cy="31187231"/>
          </a:xfrm>
        </p:spPr>
        <p:txBody>
          <a:bodyPr/>
          <a:lstStyle>
            <a:lvl1pPr>
              <a:defRPr sz="8800"/>
            </a:lvl1pPr>
            <a:lvl2pPr>
              <a:defRPr sz="7600"/>
            </a:lvl2pPr>
            <a:lvl3pPr>
              <a:defRPr sz="6300"/>
            </a:lvl3pPr>
            <a:lvl4pPr>
              <a:defRPr sz="5700"/>
            </a:lvl4pPr>
            <a:lvl5pPr>
              <a:defRPr sz="5700"/>
            </a:lvl5pPr>
            <a:lvl6pPr>
              <a:defRPr sz="5700"/>
            </a:lvl6pPr>
            <a:lvl7pPr>
              <a:defRPr sz="5700"/>
            </a:lvl7pPr>
            <a:lvl8pPr>
              <a:defRPr sz="5700"/>
            </a:lvl8pPr>
            <a:lvl9pPr>
              <a:defRPr sz="57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3 - Θέση ημερομηνίας"/>
          <p:cNvSpPr>
            <a:spLocks noGrp="1"/>
          </p:cNvSpPr>
          <p:nvPr>
            <p:ph type="dt" sz="half" idx="10"/>
          </p:nvPr>
        </p:nvSpPr>
        <p:spPr/>
        <p:txBody>
          <a:bodyPr/>
          <a:lstStyle>
            <a:lvl1pPr>
              <a:defRPr/>
            </a:lvl1pPr>
          </a:lstStyle>
          <a:p>
            <a:pPr>
              <a:defRPr/>
            </a:pPr>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81450D15-74C6-47E1-85E4-D42CB5DDDC8F}"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1620203" y="720925"/>
            <a:ext cx="29163645" cy="3000375"/>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620203" y="4029672"/>
            <a:ext cx="14317416" cy="1679375"/>
          </a:xfrm>
        </p:spPr>
        <p:txBody>
          <a:bodyPr anchor="b"/>
          <a:lstStyle>
            <a:lvl1pPr marL="0" indent="0">
              <a:buNone/>
              <a:defRPr sz="7600" b="1"/>
            </a:lvl1pPr>
            <a:lvl2pPr marL="1439358" indent="0">
              <a:buNone/>
              <a:defRPr sz="6300" b="1"/>
            </a:lvl2pPr>
            <a:lvl3pPr marL="2878716" indent="0">
              <a:buNone/>
              <a:defRPr sz="5700" b="1"/>
            </a:lvl3pPr>
            <a:lvl4pPr marL="4318077" indent="0">
              <a:buNone/>
              <a:defRPr sz="5000" b="1"/>
            </a:lvl4pPr>
            <a:lvl5pPr marL="5757441" indent="0">
              <a:buNone/>
              <a:defRPr sz="5000" b="1"/>
            </a:lvl5pPr>
            <a:lvl6pPr marL="7196799" indent="0">
              <a:buNone/>
              <a:defRPr sz="5000" b="1"/>
            </a:lvl6pPr>
            <a:lvl7pPr marL="8636157" indent="0">
              <a:buNone/>
              <a:defRPr sz="5000" b="1"/>
            </a:lvl7pPr>
            <a:lvl8pPr marL="10075514" indent="0">
              <a:buNone/>
              <a:defRPr sz="5000" b="1"/>
            </a:lvl8pPr>
            <a:lvl9pPr marL="11514872" indent="0">
              <a:buNone/>
              <a:defRPr sz="50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1620203" y="5709047"/>
            <a:ext cx="14317416" cy="10372131"/>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16460809" y="4029672"/>
            <a:ext cx="14323040" cy="1679375"/>
          </a:xfrm>
        </p:spPr>
        <p:txBody>
          <a:bodyPr anchor="b"/>
          <a:lstStyle>
            <a:lvl1pPr marL="0" indent="0">
              <a:buNone/>
              <a:defRPr sz="7600" b="1"/>
            </a:lvl1pPr>
            <a:lvl2pPr marL="1439358" indent="0">
              <a:buNone/>
              <a:defRPr sz="6300" b="1"/>
            </a:lvl2pPr>
            <a:lvl3pPr marL="2878716" indent="0">
              <a:buNone/>
              <a:defRPr sz="5700" b="1"/>
            </a:lvl3pPr>
            <a:lvl4pPr marL="4318077" indent="0">
              <a:buNone/>
              <a:defRPr sz="5000" b="1"/>
            </a:lvl4pPr>
            <a:lvl5pPr marL="5757441" indent="0">
              <a:buNone/>
              <a:defRPr sz="5000" b="1"/>
            </a:lvl5pPr>
            <a:lvl6pPr marL="7196799" indent="0">
              <a:buNone/>
              <a:defRPr sz="5000" b="1"/>
            </a:lvl6pPr>
            <a:lvl7pPr marL="8636157" indent="0">
              <a:buNone/>
              <a:defRPr sz="5000" b="1"/>
            </a:lvl7pPr>
            <a:lvl8pPr marL="10075514" indent="0">
              <a:buNone/>
              <a:defRPr sz="5000" b="1"/>
            </a:lvl8pPr>
            <a:lvl9pPr marL="11514872" indent="0">
              <a:buNone/>
              <a:defRPr sz="50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16460809" y="5709047"/>
            <a:ext cx="14323040" cy="10372131"/>
          </a:xfrm>
        </p:spPr>
        <p:txBody>
          <a:bodyPr/>
          <a:lstStyle>
            <a:lvl1pPr>
              <a:defRPr sz="7600"/>
            </a:lvl1pPr>
            <a:lvl2pPr>
              <a:defRPr sz="6300"/>
            </a:lvl2pPr>
            <a:lvl3pPr>
              <a:defRPr sz="5700"/>
            </a:lvl3pPr>
            <a:lvl4pPr>
              <a:defRPr sz="5000"/>
            </a:lvl4pPr>
            <a:lvl5pPr>
              <a:defRPr sz="5000"/>
            </a:lvl5pPr>
            <a:lvl6pPr>
              <a:defRPr sz="5000"/>
            </a:lvl6pPr>
            <a:lvl7pPr>
              <a:defRPr sz="5000"/>
            </a:lvl7pPr>
            <a:lvl8pPr>
              <a:defRPr sz="5000"/>
            </a:lvl8pPr>
            <a:lvl9pPr>
              <a:defRPr sz="5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3 - Θέση ημερομηνίας"/>
          <p:cNvSpPr>
            <a:spLocks noGrp="1"/>
          </p:cNvSpPr>
          <p:nvPr>
            <p:ph type="dt" sz="half" idx="10"/>
          </p:nvPr>
        </p:nvSpPr>
        <p:spPr/>
        <p:txBody>
          <a:bodyPr/>
          <a:lstStyle>
            <a:lvl1pPr>
              <a:defRPr/>
            </a:lvl1pPr>
          </a:lstStyle>
          <a:p>
            <a:pPr>
              <a:defRPr/>
            </a:pPr>
            <a:endParaRPr lang="en-US"/>
          </a:p>
        </p:txBody>
      </p:sp>
      <p:sp>
        <p:nvSpPr>
          <p:cNvPr id="8" name="4 - Θέση υποσέλιδου"/>
          <p:cNvSpPr>
            <a:spLocks noGrp="1"/>
          </p:cNvSpPr>
          <p:nvPr>
            <p:ph type="ftr" sz="quarter" idx="11"/>
          </p:nvPr>
        </p:nvSpPr>
        <p:spPr/>
        <p:txBody>
          <a:bodyPr/>
          <a:lstStyle>
            <a:lvl1pPr>
              <a:defRPr/>
            </a:lvl1pPr>
          </a:lstStyle>
          <a:p>
            <a:pPr>
              <a:defRPr/>
            </a:pPr>
            <a:endParaRPr lang="en-US"/>
          </a:p>
        </p:txBody>
      </p:sp>
      <p:sp>
        <p:nvSpPr>
          <p:cNvPr id="9" name="5 - Θέση αριθμού διαφάνειας"/>
          <p:cNvSpPr>
            <a:spLocks noGrp="1"/>
          </p:cNvSpPr>
          <p:nvPr>
            <p:ph type="sldNum" sz="quarter" idx="12"/>
          </p:nvPr>
        </p:nvSpPr>
        <p:spPr/>
        <p:txBody>
          <a:bodyPr/>
          <a:lstStyle>
            <a:lvl1pPr>
              <a:defRPr/>
            </a:lvl1pPr>
          </a:lstStyle>
          <a:p>
            <a:pPr>
              <a:defRPr/>
            </a:pPr>
            <a:fld id="{5CE22521-1B5C-49AF-9E8A-14383D1F98AC}"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3 - Θέση ημερομηνίας"/>
          <p:cNvSpPr>
            <a:spLocks noGrp="1"/>
          </p:cNvSpPr>
          <p:nvPr>
            <p:ph type="dt" sz="half" idx="10"/>
          </p:nvPr>
        </p:nvSpPr>
        <p:spPr/>
        <p:txBody>
          <a:bodyPr/>
          <a:lstStyle>
            <a:lvl1pPr>
              <a:defRPr/>
            </a:lvl1pPr>
          </a:lstStyle>
          <a:p>
            <a:pPr>
              <a:defRPr/>
            </a:pPr>
            <a:endParaRPr lang="en-US"/>
          </a:p>
        </p:txBody>
      </p:sp>
      <p:sp>
        <p:nvSpPr>
          <p:cNvPr id="4" name="4 - Θέση υποσέλιδου"/>
          <p:cNvSpPr>
            <a:spLocks noGrp="1"/>
          </p:cNvSpPr>
          <p:nvPr>
            <p:ph type="ftr" sz="quarter" idx="11"/>
          </p:nvPr>
        </p:nvSpPr>
        <p:spPr/>
        <p:txBody>
          <a:bodyPr/>
          <a:lstStyle>
            <a:lvl1pPr>
              <a:defRPr/>
            </a:lvl1pPr>
          </a:lstStyle>
          <a:p>
            <a:pPr>
              <a:defRPr/>
            </a:pPr>
            <a:endParaRPr lang="en-US"/>
          </a:p>
        </p:txBody>
      </p:sp>
      <p:sp>
        <p:nvSpPr>
          <p:cNvPr id="5" name="5 - Θέση αριθμού διαφάνειας"/>
          <p:cNvSpPr>
            <a:spLocks noGrp="1"/>
          </p:cNvSpPr>
          <p:nvPr>
            <p:ph type="sldNum" sz="quarter" idx="12"/>
          </p:nvPr>
        </p:nvSpPr>
        <p:spPr/>
        <p:txBody>
          <a:bodyPr/>
          <a:lstStyle>
            <a:lvl1pPr>
              <a:defRPr/>
            </a:lvl1pPr>
          </a:lstStyle>
          <a:p>
            <a:pPr>
              <a:defRPr/>
            </a:pPr>
            <a:fld id="{E107831A-71ED-4730-AAD5-876B0000C1B0}"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endParaRPr lang="en-US"/>
          </a:p>
        </p:txBody>
      </p:sp>
      <p:sp>
        <p:nvSpPr>
          <p:cNvPr id="3" name="4 - Θέση υποσέλιδου"/>
          <p:cNvSpPr>
            <a:spLocks noGrp="1"/>
          </p:cNvSpPr>
          <p:nvPr>
            <p:ph type="ftr" sz="quarter" idx="11"/>
          </p:nvPr>
        </p:nvSpPr>
        <p:spPr/>
        <p:txBody>
          <a:bodyPr/>
          <a:lstStyle>
            <a:lvl1pPr>
              <a:defRPr/>
            </a:lvl1pPr>
          </a:lstStyle>
          <a:p>
            <a:pPr>
              <a:defRPr/>
            </a:pPr>
            <a:endParaRPr lang="en-US"/>
          </a:p>
        </p:txBody>
      </p:sp>
      <p:sp>
        <p:nvSpPr>
          <p:cNvPr id="4" name="5 - Θέση αριθμού διαφάνειας"/>
          <p:cNvSpPr>
            <a:spLocks noGrp="1"/>
          </p:cNvSpPr>
          <p:nvPr>
            <p:ph type="sldNum" sz="quarter" idx="12"/>
          </p:nvPr>
        </p:nvSpPr>
        <p:spPr/>
        <p:txBody>
          <a:bodyPr/>
          <a:lstStyle>
            <a:lvl1pPr>
              <a:defRPr/>
            </a:lvl1pPr>
          </a:lstStyle>
          <a:p>
            <a:pPr>
              <a:defRPr/>
            </a:pPr>
            <a:fld id="{E87CF52A-DDB2-4B00-B6A9-F5246048239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20215" y="716756"/>
            <a:ext cx="10660709" cy="3050381"/>
          </a:xfrm>
        </p:spPr>
        <p:txBody>
          <a:bodyPr anchor="b"/>
          <a:lstStyle>
            <a:lvl1pPr algn="l">
              <a:defRPr sz="63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12669083" y="716757"/>
            <a:ext cx="18114764" cy="15364422"/>
          </a:xfrm>
        </p:spPr>
        <p:txBody>
          <a:bodyPr/>
          <a:lstStyle>
            <a:lvl1pPr>
              <a:defRPr sz="10100"/>
            </a:lvl1pPr>
            <a:lvl2pPr>
              <a:defRPr sz="8800"/>
            </a:lvl2pPr>
            <a:lvl3pPr>
              <a:defRPr sz="7600"/>
            </a:lvl3pPr>
            <a:lvl4pPr>
              <a:defRPr sz="6300"/>
            </a:lvl4pPr>
            <a:lvl5pPr>
              <a:defRPr sz="6300"/>
            </a:lvl5pPr>
            <a:lvl6pPr>
              <a:defRPr sz="6300"/>
            </a:lvl6pPr>
            <a:lvl7pPr>
              <a:defRPr sz="6300"/>
            </a:lvl7pPr>
            <a:lvl8pPr>
              <a:defRPr sz="6300"/>
            </a:lvl8pPr>
            <a:lvl9pPr>
              <a:defRPr sz="63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1620215" y="3767144"/>
            <a:ext cx="10660709" cy="12314040"/>
          </a:xfrm>
        </p:spPr>
        <p:txBody>
          <a:bodyPr/>
          <a:lstStyle>
            <a:lvl1pPr marL="0" indent="0">
              <a:buNone/>
              <a:defRPr sz="4400"/>
            </a:lvl1pPr>
            <a:lvl2pPr marL="1439358" indent="0">
              <a:buNone/>
              <a:defRPr sz="3800"/>
            </a:lvl2pPr>
            <a:lvl3pPr marL="2878716" indent="0">
              <a:buNone/>
              <a:defRPr sz="3200"/>
            </a:lvl3pPr>
            <a:lvl4pPr marL="4318077" indent="0">
              <a:buNone/>
              <a:defRPr sz="2800"/>
            </a:lvl4pPr>
            <a:lvl5pPr marL="5757441" indent="0">
              <a:buNone/>
              <a:defRPr sz="2800"/>
            </a:lvl5pPr>
            <a:lvl6pPr marL="7196799" indent="0">
              <a:buNone/>
              <a:defRPr sz="2800"/>
            </a:lvl6pPr>
            <a:lvl7pPr marL="8636157" indent="0">
              <a:buNone/>
              <a:defRPr sz="2800"/>
            </a:lvl7pPr>
            <a:lvl8pPr marL="10075514" indent="0">
              <a:buNone/>
              <a:defRPr sz="2800"/>
            </a:lvl8pPr>
            <a:lvl9pPr marL="11514872" indent="0">
              <a:buNone/>
              <a:defRPr sz="28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9AA59332-B918-4D7E-BC79-39D3030C38AB}"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51421" y="12601575"/>
            <a:ext cx="19442430" cy="1487687"/>
          </a:xfrm>
        </p:spPr>
        <p:txBody>
          <a:bodyPr anchor="b"/>
          <a:lstStyle>
            <a:lvl1pPr algn="l">
              <a:defRPr sz="63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6351421" y="1608534"/>
            <a:ext cx="19442430" cy="10801350"/>
          </a:xfrm>
        </p:spPr>
        <p:txBody>
          <a:bodyPr rtlCol="0">
            <a:normAutofit/>
          </a:bodyPr>
          <a:lstStyle>
            <a:lvl1pPr marL="0" indent="0">
              <a:buNone/>
              <a:defRPr sz="10100"/>
            </a:lvl1pPr>
            <a:lvl2pPr marL="1439358" indent="0">
              <a:buNone/>
              <a:defRPr sz="8800"/>
            </a:lvl2pPr>
            <a:lvl3pPr marL="2878716" indent="0">
              <a:buNone/>
              <a:defRPr sz="7600"/>
            </a:lvl3pPr>
            <a:lvl4pPr marL="4318077" indent="0">
              <a:buNone/>
              <a:defRPr sz="6300"/>
            </a:lvl4pPr>
            <a:lvl5pPr marL="5757441" indent="0">
              <a:buNone/>
              <a:defRPr sz="6300"/>
            </a:lvl5pPr>
            <a:lvl6pPr marL="7196799" indent="0">
              <a:buNone/>
              <a:defRPr sz="6300"/>
            </a:lvl6pPr>
            <a:lvl7pPr marL="8636157" indent="0">
              <a:buNone/>
              <a:defRPr sz="6300"/>
            </a:lvl7pPr>
            <a:lvl8pPr marL="10075514" indent="0">
              <a:buNone/>
              <a:defRPr sz="6300"/>
            </a:lvl8pPr>
            <a:lvl9pPr marL="11514872" indent="0">
              <a:buNone/>
              <a:defRPr sz="6300"/>
            </a:lvl9pPr>
          </a:lstStyle>
          <a:p>
            <a:pPr lvl="0"/>
            <a:endParaRPr lang="en-US" noProof="0" smtClean="0"/>
          </a:p>
        </p:txBody>
      </p:sp>
      <p:sp>
        <p:nvSpPr>
          <p:cNvPr id="4" name="3 - Θέση κειμένου"/>
          <p:cNvSpPr>
            <a:spLocks noGrp="1"/>
          </p:cNvSpPr>
          <p:nvPr>
            <p:ph type="body" sz="half" idx="2"/>
          </p:nvPr>
        </p:nvSpPr>
        <p:spPr>
          <a:xfrm>
            <a:off x="6351421" y="14089262"/>
            <a:ext cx="19442430" cy="2112763"/>
          </a:xfrm>
        </p:spPr>
        <p:txBody>
          <a:bodyPr/>
          <a:lstStyle>
            <a:lvl1pPr marL="0" indent="0">
              <a:buNone/>
              <a:defRPr sz="4400"/>
            </a:lvl1pPr>
            <a:lvl2pPr marL="1439358" indent="0">
              <a:buNone/>
              <a:defRPr sz="3800"/>
            </a:lvl2pPr>
            <a:lvl3pPr marL="2878716" indent="0">
              <a:buNone/>
              <a:defRPr sz="3200"/>
            </a:lvl3pPr>
            <a:lvl4pPr marL="4318077" indent="0">
              <a:buNone/>
              <a:defRPr sz="2800"/>
            </a:lvl4pPr>
            <a:lvl5pPr marL="5757441" indent="0">
              <a:buNone/>
              <a:defRPr sz="2800"/>
            </a:lvl5pPr>
            <a:lvl6pPr marL="7196799" indent="0">
              <a:buNone/>
              <a:defRPr sz="2800"/>
            </a:lvl6pPr>
            <a:lvl7pPr marL="8636157" indent="0">
              <a:buNone/>
              <a:defRPr sz="2800"/>
            </a:lvl7pPr>
            <a:lvl8pPr marL="10075514" indent="0">
              <a:buNone/>
              <a:defRPr sz="2800"/>
            </a:lvl8pPr>
            <a:lvl9pPr marL="11514872" indent="0">
              <a:buNone/>
              <a:defRPr sz="28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81C8A372-CEBD-42BE-ADE6-C4C10983C31F}"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1620838" y="720725"/>
            <a:ext cx="29162375" cy="3000375"/>
          </a:xfrm>
          <a:prstGeom prst="rect">
            <a:avLst/>
          </a:prstGeom>
          <a:noFill/>
          <a:ln w="9525">
            <a:noFill/>
            <a:miter lim="800000"/>
            <a:headEnd/>
            <a:tailEnd/>
          </a:ln>
        </p:spPr>
        <p:txBody>
          <a:bodyPr vert="horz" wrap="square" lIns="287872" tIns="143933" rIns="287872" bIns="143933" numCol="1" anchor="ctr" anchorCtr="0" compatLnSpc="1">
            <a:prstTxWarp prst="textNoShape">
              <a:avLst/>
            </a:prstTxWarp>
          </a:bodyPr>
          <a:lstStyle/>
          <a:p>
            <a:pPr lvl="0"/>
            <a:r>
              <a:rPr lang="el-GR" smtClean="0"/>
              <a:t>Kλικ για επεξεργασία του τίτλου</a:t>
            </a:r>
            <a:endParaRPr lang="en-US" smtClean="0"/>
          </a:p>
        </p:txBody>
      </p:sp>
      <p:sp>
        <p:nvSpPr>
          <p:cNvPr id="1027" name="2 - Θέση κειμένου"/>
          <p:cNvSpPr>
            <a:spLocks noGrp="1"/>
          </p:cNvSpPr>
          <p:nvPr>
            <p:ph type="body" idx="1"/>
          </p:nvPr>
        </p:nvSpPr>
        <p:spPr bwMode="auto">
          <a:xfrm>
            <a:off x="1620838" y="4200525"/>
            <a:ext cx="29162375" cy="11880850"/>
          </a:xfrm>
          <a:prstGeom prst="rect">
            <a:avLst/>
          </a:prstGeom>
          <a:noFill/>
          <a:ln w="9525">
            <a:noFill/>
            <a:miter lim="800000"/>
            <a:headEnd/>
            <a:tailEnd/>
          </a:ln>
        </p:spPr>
        <p:txBody>
          <a:bodyPr vert="horz" wrap="square" lIns="287872" tIns="143933" rIns="287872" bIns="143933"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4" name="3 - Θέση ημερομηνίας"/>
          <p:cNvSpPr>
            <a:spLocks noGrp="1"/>
          </p:cNvSpPr>
          <p:nvPr>
            <p:ph type="dt" sz="half" idx="2"/>
          </p:nvPr>
        </p:nvSpPr>
        <p:spPr>
          <a:xfrm>
            <a:off x="1620838" y="16686213"/>
            <a:ext cx="7559675" cy="957262"/>
          </a:xfrm>
          <a:prstGeom prst="rect">
            <a:avLst/>
          </a:prstGeom>
        </p:spPr>
        <p:txBody>
          <a:bodyPr vert="horz" lIns="287872" tIns="143933" rIns="287872" bIns="143933" rtlCol="0" anchor="ctr"/>
          <a:lstStyle>
            <a:lvl1pPr algn="l" defTabSz="446002">
              <a:defRPr sz="3800">
                <a:solidFill>
                  <a:schemeClr val="tx1">
                    <a:tint val="75000"/>
                  </a:schemeClr>
                </a:solidFill>
              </a:defRPr>
            </a:lvl1pPr>
          </a:lstStyle>
          <a:p>
            <a:pPr>
              <a:defRPr/>
            </a:pPr>
            <a:endParaRPr lang="en-US"/>
          </a:p>
        </p:txBody>
      </p:sp>
      <p:sp>
        <p:nvSpPr>
          <p:cNvPr id="5" name="4 - Θέση υποσέλιδου"/>
          <p:cNvSpPr>
            <a:spLocks noGrp="1"/>
          </p:cNvSpPr>
          <p:nvPr>
            <p:ph type="ftr" sz="quarter" idx="3"/>
          </p:nvPr>
        </p:nvSpPr>
        <p:spPr>
          <a:xfrm>
            <a:off x="11071225" y="16686213"/>
            <a:ext cx="10261600" cy="957262"/>
          </a:xfrm>
          <a:prstGeom prst="rect">
            <a:avLst/>
          </a:prstGeom>
        </p:spPr>
        <p:txBody>
          <a:bodyPr vert="horz" lIns="287872" tIns="143933" rIns="287872" bIns="143933" rtlCol="0" anchor="ctr"/>
          <a:lstStyle>
            <a:lvl1pPr algn="ctr" defTabSz="446002">
              <a:defRPr sz="3800">
                <a:solidFill>
                  <a:schemeClr val="tx1">
                    <a:tint val="75000"/>
                  </a:schemeClr>
                </a:solidFill>
              </a:defRPr>
            </a:lvl1pPr>
          </a:lstStyle>
          <a:p>
            <a:pPr>
              <a:defRPr/>
            </a:pPr>
            <a:endParaRPr lang="en-US"/>
          </a:p>
        </p:txBody>
      </p:sp>
      <p:sp>
        <p:nvSpPr>
          <p:cNvPr id="6" name="5 - Θέση αριθμού διαφάνειας"/>
          <p:cNvSpPr>
            <a:spLocks noGrp="1"/>
          </p:cNvSpPr>
          <p:nvPr>
            <p:ph type="sldNum" sz="quarter" idx="4"/>
          </p:nvPr>
        </p:nvSpPr>
        <p:spPr>
          <a:xfrm>
            <a:off x="23223538" y="16686213"/>
            <a:ext cx="7559675" cy="957262"/>
          </a:xfrm>
          <a:prstGeom prst="rect">
            <a:avLst/>
          </a:prstGeom>
        </p:spPr>
        <p:txBody>
          <a:bodyPr vert="horz" lIns="287872" tIns="143933" rIns="287872" bIns="143933" rtlCol="0" anchor="ctr"/>
          <a:lstStyle>
            <a:lvl1pPr algn="r" defTabSz="446002">
              <a:defRPr sz="3800">
                <a:solidFill>
                  <a:schemeClr val="tx1">
                    <a:tint val="75000"/>
                  </a:schemeClr>
                </a:solidFill>
              </a:defRPr>
            </a:lvl1pPr>
          </a:lstStyle>
          <a:p>
            <a:pPr>
              <a:defRPr/>
            </a:pPr>
            <a:fld id="{437490D3-6737-4F28-8C15-8DAA7A81BD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ctr" defTabSz="2878138" rtl="0" eaLnBrk="0" fontAlgn="base" hangingPunct="0">
        <a:spcBef>
          <a:spcPct val="0"/>
        </a:spcBef>
        <a:spcAft>
          <a:spcPct val="0"/>
        </a:spcAft>
        <a:defRPr sz="13900" kern="1200">
          <a:solidFill>
            <a:schemeClr val="tx1"/>
          </a:solidFill>
          <a:latin typeface="+mj-lt"/>
          <a:ea typeface="+mj-ea"/>
          <a:cs typeface="+mj-cs"/>
        </a:defRPr>
      </a:lvl1pPr>
      <a:lvl2pPr algn="ctr" defTabSz="2878138" rtl="0" eaLnBrk="0" fontAlgn="base" hangingPunct="0">
        <a:spcBef>
          <a:spcPct val="0"/>
        </a:spcBef>
        <a:spcAft>
          <a:spcPct val="0"/>
        </a:spcAft>
        <a:defRPr sz="13900">
          <a:solidFill>
            <a:schemeClr val="tx1"/>
          </a:solidFill>
          <a:latin typeface="Calibri" pitchFamily="34" charset="0"/>
        </a:defRPr>
      </a:lvl2pPr>
      <a:lvl3pPr algn="ctr" defTabSz="2878138" rtl="0" eaLnBrk="0" fontAlgn="base" hangingPunct="0">
        <a:spcBef>
          <a:spcPct val="0"/>
        </a:spcBef>
        <a:spcAft>
          <a:spcPct val="0"/>
        </a:spcAft>
        <a:defRPr sz="13900">
          <a:solidFill>
            <a:schemeClr val="tx1"/>
          </a:solidFill>
          <a:latin typeface="Calibri" pitchFamily="34" charset="0"/>
        </a:defRPr>
      </a:lvl3pPr>
      <a:lvl4pPr algn="ctr" defTabSz="2878138" rtl="0" eaLnBrk="0" fontAlgn="base" hangingPunct="0">
        <a:spcBef>
          <a:spcPct val="0"/>
        </a:spcBef>
        <a:spcAft>
          <a:spcPct val="0"/>
        </a:spcAft>
        <a:defRPr sz="13900">
          <a:solidFill>
            <a:schemeClr val="tx1"/>
          </a:solidFill>
          <a:latin typeface="Calibri" pitchFamily="34" charset="0"/>
        </a:defRPr>
      </a:lvl4pPr>
      <a:lvl5pPr algn="ctr" defTabSz="2878138" rtl="0" eaLnBrk="0" fontAlgn="base" hangingPunct="0">
        <a:spcBef>
          <a:spcPct val="0"/>
        </a:spcBef>
        <a:spcAft>
          <a:spcPct val="0"/>
        </a:spcAft>
        <a:defRPr sz="13900">
          <a:solidFill>
            <a:schemeClr val="tx1"/>
          </a:solidFill>
          <a:latin typeface="Calibri" pitchFamily="34" charset="0"/>
        </a:defRPr>
      </a:lvl5pPr>
      <a:lvl6pPr marL="457200" algn="ctr" defTabSz="2878138" rtl="0" fontAlgn="base">
        <a:spcBef>
          <a:spcPct val="0"/>
        </a:spcBef>
        <a:spcAft>
          <a:spcPct val="0"/>
        </a:spcAft>
        <a:defRPr sz="13900">
          <a:solidFill>
            <a:schemeClr val="tx1"/>
          </a:solidFill>
          <a:latin typeface="Calibri" pitchFamily="34" charset="0"/>
        </a:defRPr>
      </a:lvl6pPr>
      <a:lvl7pPr marL="914400" algn="ctr" defTabSz="2878138" rtl="0" fontAlgn="base">
        <a:spcBef>
          <a:spcPct val="0"/>
        </a:spcBef>
        <a:spcAft>
          <a:spcPct val="0"/>
        </a:spcAft>
        <a:defRPr sz="13900">
          <a:solidFill>
            <a:schemeClr val="tx1"/>
          </a:solidFill>
          <a:latin typeface="Calibri" pitchFamily="34" charset="0"/>
        </a:defRPr>
      </a:lvl7pPr>
      <a:lvl8pPr marL="1371600" algn="ctr" defTabSz="2878138" rtl="0" fontAlgn="base">
        <a:spcBef>
          <a:spcPct val="0"/>
        </a:spcBef>
        <a:spcAft>
          <a:spcPct val="0"/>
        </a:spcAft>
        <a:defRPr sz="13900">
          <a:solidFill>
            <a:schemeClr val="tx1"/>
          </a:solidFill>
          <a:latin typeface="Calibri" pitchFamily="34" charset="0"/>
        </a:defRPr>
      </a:lvl8pPr>
      <a:lvl9pPr marL="1828800" algn="ctr" defTabSz="2878138" rtl="0" fontAlgn="base">
        <a:spcBef>
          <a:spcPct val="0"/>
        </a:spcBef>
        <a:spcAft>
          <a:spcPct val="0"/>
        </a:spcAft>
        <a:defRPr sz="13900">
          <a:solidFill>
            <a:schemeClr val="tx1"/>
          </a:solidFill>
          <a:latin typeface="Calibri" pitchFamily="34" charset="0"/>
        </a:defRPr>
      </a:lvl9pPr>
    </p:titleStyle>
    <p:bodyStyle>
      <a:lvl1pPr marL="1079500" indent="-1079500" algn="l" defTabSz="2878138" rtl="0" eaLnBrk="0" fontAlgn="base" hangingPunct="0">
        <a:spcBef>
          <a:spcPct val="20000"/>
        </a:spcBef>
        <a:spcAft>
          <a:spcPct val="0"/>
        </a:spcAft>
        <a:buFont typeface="Arial" charset="0"/>
        <a:buChar char="•"/>
        <a:defRPr sz="10100" kern="1200">
          <a:solidFill>
            <a:schemeClr val="tx1"/>
          </a:solidFill>
          <a:latin typeface="+mn-lt"/>
          <a:ea typeface="+mn-ea"/>
          <a:cs typeface="+mn-cs"/>
        </a:defRPr>
      </a:lvl1pPr>
      <a:lvl2pPr marL="2338388" indent="-898525" algn="l" defTabSz="2878138" rtl="0" eaLnBrk="0" fontAlgn="base" hangingPunct="0">
        <a:spcBef>
          <a:spcPct val="20000"/>
        </a:spcBef>
        <a:spcAft>
          <a:spcPct val="0"/>
        </a:spcAft>
        <a:buFont typeface="Arial" charset="0"/>
        <a:buChar char="–"/>
        <a:defRPr sz="8800" kern="1200">
          <a:solidFill>
            <a:schemeClr val="tx1"/>
          </a:solidFill>
          <a:latin typeface="+mn-lt"/>
          <a:ea typeface="+mn-ea"/>
          <a:cs typeface="+mn-cs"/>
        </a:defRPr>
      </a:lvl2pPr>
      <a:lvl3pPr marL="3597275" indent="-719138" algn="l" defTabSz="2878138" rtl="0" eaLnBrk="0" fontAlgn="base" hangingPunct="0">
        <a:spcBef>
          <a:spcPct val="20000"/>
        </a:spcBef>
        <a:spcAft>
          <a:spcPct val="0"/>
        </a:spcAft>
        <a:buFont typeface="Arial" charset="0"/>
        <a:buChar char="•"/>
        <a:defRPr sz="7600" kern="1200">
          <a:solidFill>
            <a:schemeClr val="tx1"/>
          </a:solidFill>
          <a:latin typeface="+mn-lt"/>
          <a:ea typeface="+mn-ea"/>
          <a:cs typeface="+mn-cs"/>
        </a:defRPr>
      </a:lvl3pPr>
      <a:lvl4pPr marL="5037138" indent="-719138" algn="l" defTabSz="2878138" rtl="0" eaLnBrk="0" fontAlgn="base" hangingPunct="0">
        <a:spcBef>
          <a:spcPct val="20000"/>
        </a:spcBef>
        <a:spcAft>
          <a:spcPct val="0"/>
        </a:spcAft>
        <a:buFont typeface="Arial" charset="0"/>
        <a:buChar char="–"/>
        <a:defRPr sz="6300" kern="1200">
          <a:solidFill>
            <a:schemeClr val="tx1"/>
          </a:solidFill>
          <a:latin typeface="+mn-lt"/>
          <a:ea typeface="+mn-ea"/>
          <a:cs typeface="+mn-cs"/>
        </a:defRPr>
      </a:lvl4pPr>
      <a:lvl5pPr marL="6477000" indent="-719138" algn="l" defTabSz="2878138" rtl="0" eaLnBrk="0" fontAlgn="base" hangingPunct="0">
        <a:spcBef>
          <a:spcPct val="20000"/>
        </a:spcBef>
        <a:spcAft>
          <a:spcPct val="0"/>
        </a:spcAft>
        <a:buFont typeface="Arial" charset="0"/>
        <a:buChar char="»"/>
        <a:defRPr sz="6300" kern="1200">
          <a:solidFill>
            <a:schemeClr val="tx1"/>
          </a:solidFill>
          <a:latin typeface="+mn-lt"/>
          <a:ea typeface="+mn-ea"/>
          <a:cs typeface="+mn-cs"/>
        </a:defRPr>
      </a:lvl5pPr>
      <a:lvl6pPr marL="7916476" indent="-719684" algn="l" defTabSz="2878716" rtl="0" eaLnBrk="1" latinLnBrk="0" hangingPunct="1">
        <a:spcBef>
          <a:spcPct val="20000"/>
        </a:spcBef>
        <a:buFont typeface="Arial" pitchFamily="34" charset="0"/>
        <a:buChar char="•"/>
        <a:defRPr sz="6300" kern="1200">
          <a:solidFill>
            <a:schemeClr val="tx1"/>
          </a:solidFill>
          <a:latin typeface="+mn-lt"/>
          <a:ea typeface="+mn-ea"/>
          <a:cs typeface="+mn-cs"/>
        </a:defRPr>
      </a:lvl6pPr>
      <a:lvl7pPr marL="9355834" indent="-719684" algn="l" defTabSz="2878716" rtl="0" eaLnBrk="1" latinLnBrk="0" hangingPunct="1">
        <a:spcBef>
          <a:spcPct val="20000"/>
        </a:spcBef>
        <a:buFont typeface="Arial" pitchFamily="34" charset="0"/>
        <a:buChar char="•"/>
        <a:defRPr sz="6300" kern="1200">
          <a:solidFill>
            <a:schemeClr val="tx1"/>
          </a:solidFill>
          <a:latin typeface="+mn-lt"/>
          <a:ea typeface="+mn-ea"/>
          <a:cs typeface="+mn-cs"/>
        </a:defRPr>
      </a:lvl7pPr>
      <a:lvl8pPr marL="10795195" indent="-719684" algn="l" defTabSz="2878716" rtl="0" eaLnBrk="1" latinLnBrk="0" hangingPunct="1">
        <a:spcBef>
          <a:spcPct val="20000"/>
        </a:spcBef>
        <a:buFont typeface="Arial" pitchFamily="34" charset="0"/>
        <a:buChar char="•"/>
        <a:defRPr sz="6300" kern="1200">
          <a:solidFill>
            <a:schemeClr val="tx1"/>
          </a:solidFill>
          <a:latin typeface="+mn-lt"/>
          <a:ea typeface="+mn-ea"/>
          <a:cs typeface="+mn-cs"/>
        </a:defRPr>
      </a:lvl8pPr>
      <a:lvl9pPr marL="12234556" indent="-719684" algn="l" defTabSz="2878716" rtl="0" eaLnBrk="1" latinLnBrk="0" hangingPunct="1">
        <a:spcBef>
          <a:spcPct val="20000"/>
        </a:spcBef>
        <a:buFont typeface="Arial" pitchFamily="34" charset="0"/>
        <a:buChar char="•"/>
        <a:defRPr sz="6300" kern="1200">
          <a:solidFill>
            <a:schemeClr val="tx1"/>
          </a:solidFill>
          <a:latin typeface="+mn-lt"/>
          <a:ea typeface="+mn-ea"/>
          <a:cs typeface="+mn-cs"/>
        </a:defRPr>
      </a:lvl9pPr>
    </p:bodyStyle>
    <p:otherStyle>
      <a:defPPr>
        <a:defRPr lang="en-US"/>
      </a:defPPr>
      <a:lvl1pPr marL="0" algn="l" defTabSz="2878716" rtl="0" eaLnBrk="1" latinLnBrk="0" hangingPunct="1">
        <a:defRPr sz="5700" kern="1200">
          <a:solidFill>
            <a:schemeClr val="tx1"/>
          </a:solidFill>
          <a:latin typeface="+mn-lt"/>
          <a:ea typeface="+mn-ea"/>
          <a:cs typeface="+mn-cs"/>
        </a:defRPr>
      </a:lvl1pPr>
      <a:lvl2pPr marL="1439358" algn="l" defTabSz="2878716" rtl="0" eaLnBrk="1" latinLnBrk="0" hangingPunct="1">
        <a:defRPr sz="5700" kern="1200">
          <a:solidFill>
            <a:schemeClr val="tx1"/>
          </a:solidFill>
          <a:latin typeface="+mn-lt"/>
          <a:ea typeface="+mn-ea"/>
          <a:cs typeface="+mn-cs"/>
        </a:defRPr>
      </a:lvl2pPr>
      <a:lvl3pPr marL="2878716" algn="l" defTabSz="2878716" rtl="0" eaLnBrk="1" latinLnBrk="0" hangingPunct="1">
        <a:defRPr sz="5700" kern="1200">
          <a:solidFill>
            <a:schemeClr val="tx1"/>
          </a:solidFill>
          <a:latin typeface="+mn-lt"/>
          <a:ea typeface="+mn-ea"/>
          <a:cs typeface="+mn-cs"/>
        </a:defRPr>
      </a:lvl3pPr>
      <a:lvl4pPr marL="4318077" algn="l" defTabSz="2878716" rtl="0" eaLnBrk="1" latinLnBrk="0" hangingPunct="1">
        <a:defRPr sz="5700" kern="1200">
          <a:solidFill>
            <a:schemeClr val="tx1"/>
          </a:solidFill>
          <a:latin typeface="+mn-lt"/>
          <a:ea typeface="+mn-ea"/>
          <a:cs typeface="+mn-cs"/>
        </a:defRPr>
      </a:lvl4pPr>
      <a:lvl5pPr marL="5757441" algn="l" defTabSz="2878716" rtl="0" eaLnBrk="1" latinLnBrk="0" hangingPunct="1">
        <a:defRPr sz="5700" kern="1200">
          <a:solidFill>
            <a:schemeClr val="tx1"/>
          </a:solidFill>
          <a:latin typeface="+mn-lt"/>
          <a:ea typeface="+mn-ea"/>
          <a:cs typeface="+mn-cs"/>
        </a:defRPr>
      </a:lvl5pPr>
      <a:lvl6pPr marL="7196799" algn="l" defTabSz="2878716" rtl="0" eaLnBrk="1" latinLnBrk="0" hangingPunct="1">
        <a:defRPr sz="5700" kern="1200">
          <a:solidFill>
            <a:schemeClr val="tx1"/>
          </a:solidFill>
          <a:latin typeface="+mn-lt"/>
          <a:ea typeface="+mn-ea"/>
          <a:cs typeface="+mn-cs"/>
        </a:defRPr>
      </a:lvl6pPr>
      <a:lvl7pPr marL="8636157" algn="l" defTabSz="2878716" rtl="0" eaLnBrk="1" latinLnBrk="0" hangingPunct="1">
        <a:defRPr sz="5700" kern="1200">
          <a:solidFill>
            <a:schemeClr val="tx1"/>
          </a:solidFill>
          <a:latin typeface="+mn-lt"/>
          <a:ea typeface="+mn-ea"/>
          <a:cs typeface="+mn-cs"/>
        </a:defRPr>
      </a:lvl7pPr>
      <a:lvl8pPr marL="10075514" algn="l" defTabSz="2878716" rtl="0" eaLnBrk="1" latinLnBrk="0" hangingPunct="1">
        <a:defRPr sz="5700" kern="1200">
          <a:solidFill>
            <a:schemeClr val="tx1"/>
          </a:solidFill>
          <a:latin typeface="+mn-lt"/>
          <a:ea typeface="+mn-ea"/>
          <a:cs typeface="+mn-cs"/>
        </a:defRPr>
      </a:lvl8pPr>
      <a:lvl9pPr marL="11514872" algn="l" defTabSz="2878716" rtl="0" eaLnBrk="1" latinLnBrk="0" hangingPunct="1">
        <a:defRPr sz="5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AC8AD"/>
        </a:solidFill>
        <a:effectLst/>
      </p:bgPr>
    </p:bg>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971550" y="633413"/>
            <a:ext cx="28692475" cy="3005137"/>
          </a:xfrm>
          <a:prstGeom prst="rect">
            <a:avLst/>
          </a:prstGeom>
          <a:noFill/>
          <a:ln w="9525">
            <a:noFill/>
            <a:round/>
            <a:headEnd/>
            <a:tailEnd/>
          </a:ln>
        </p:spPr>
        <p:txBody>
          <a:bodyPr lIns="0" tIns="18711" rIns="0" bIns="0"/>
          <a:lstStyle/>
          <a:p>
            <a:pPr algn="ctr">
              <a:buClrTx/>
              <a:tabLst>
                <a:tab pos="0" algn="l"/>
                <a:tab pos="909638" algn="l"/>
                <a:tab pos="1824038" algn="l"/>
                <a:tab pos="2738438" algn="l"/>
                <a:tab pos="3652838" algn="l"/>
                <a:tab pos="4567238" algn="l"/>
                <a:tab pos="5481638" algn="l"/>
                <a:tab pos="6396038" algn="l"/>
                <a:tab pos="7310438" algn="l"/>
                <a:tab pos="8224838" algn="l"/>
                <a:tab pos="9134475" algn="l"/>
                <a:tab pos="10048875" algn="l"/>
                <a:tab pos="10125075" algn="l"/>
                <a:tab pos="10848975" algn="l"/>
                <a:tab pos="11572875" algn="l"/>
                <a:tab pos="12296775" algn="l"/>
                <a:tab pos="13020675" algn="l"/>
                <a:tab pos="13744575" algn="l"/>
                <a:tab pos="14468475" algn="l"/>
                <a:tab pos="15192375" algn="l"/>
                <a:tab pos="15916275" algn="l"/>
                <a:tab pos="16640175" algn="l"/>
                <a:tab pos="17359313" algn="l"/>
                <a:tab pos="18083213" algn="l"/>
                <a:tab pos="18807113" algn="l"/>
                <a:tab pos="19531013" algn="l"/>
                <a:tab pos="20254913" algn="l"/>
                <a:tab pos="20978813" algn="l"/>
                <a:tab pos="21702713" algn="l"/>
                <a:tab pos="22426613" algn="l"/>
                <a:tab pos="23150513" algn="l"/>
                <a:tab pos="23874413" algn="l"/>
              </a:tabLst>
            </a:pPr>
            <a:r>
              <a:rPr lang="el-GR" sz="7200" b="1">
                <a:solidFill>
                  <a:srgbClr val="002060"/>
                </a:solidFill>
                <a:latin typeface="Verdana" pitchFamily="34" charset="0"/>
              </a:rPr>
              <a:t/>
            </a:r>
            <a:br>
              <a:rPr lang="el-GR" sz="7200" b="1">
                <a:solidFill>
                  <a:srgbClr val="002060"/>
                </a:solidFill>
                <a:latin typeface="Verdana" pitchFamily="34" charset="0"/>
              </a:rPr>
            </a:br>
            <a:r>
              <a:rPr lang="el-GR" sz="2500" b="1">
                <a:solidFill>
                  <a:srgbClr val="002060"/>
                </a:solidFill>
                <a:latin typeface="Verdana" pitchFamily="34" charset="0"/>
              </a:rPr>
              <a:t/>
            </a:r>
            <a:br>
              <a:rPr lang="el-GR" sz="2500" b="1">
                <a:solidFill>
                  <a:srgbClr val="002060"/>
                </a:solidFill>
                <a:latin typeface="Verdana" pitchFamily="34" charset="0"/>
              </a:rPr>
            </a:br>
            <a:endParaRPr lang="el-GR" sz="2500" b="1">
              <a:solidFill>
                <a:srgbClr val="002060"/>
              </a:solidFill>
              <a:latin typeface="Verdana" pitchFamily="34" charset="0"/>
            </a:endParaRPr>
          </a:p>
        </p:txBody>
      </p:sp>
      <p:sp>
        <p:nvSpPr>
          <p:cNvPr id="2051" name="Text Box 2"/>
          <p:cNvSpPr txBox="1">
            <a:spLocks noChangeArrowheads="1"/>
          </p:cNvSpPr>
          <p:nvPr/>
        </p:nvSpPr>
        <p:spPr bwMode="auto">
          <a:xfrm>
            <a:off x="1076325" y="4124325"/>
            <a:ext cx="29729113" cy="9715500"/>
          </a:xfrm>
          <a:prstGeom prst="rect">
            <a:avLst/>
          </a:prstGeom>
          <a:noFill/>
          <a:ln w="9525">
            <a:noFill/>
            <a:round/>
            <a:headEnd/>
            <a:tailEnd/>
          </a:ln>
        </p:spPr>
        <p:txBody>
          <a:bodyPr lIns="0" tIns="19791" rIns="0" bIns="0">
            <a:spAutoFit/>
          </a:bodyPr>
          <a:lstStyle/>
          <a:p>
            <a:r>
              <a:rPr lang="el-GR" sz="4100" b="1">
                <a:solidFill>
                  <a:srgbClr val="00B050"/>
                </a:solidFill>
                <a:cs typeface="Arial" charset="0"/>
              </a:rPr>
              <a:t>Εισαγωγή:</a:t>
            </a:r>
            <a:r>
              <a:rPr lang="el-GR" sz="4100" b="1">
                <a:solidFill>
                  <a:srgbClr val="0070C0"/>
                </a:solidFill>
                <a:cs typeface="Arial" charset="0"/>
              </a:rPr>
              <a:t> </a:t>
            </a:r>
            <a:r>
              <a:rPr lang="el-GR" sz="4400">
                <a:solidFill>
                  <a:srgbClr val="002060"/>
                </a:solidFill>
              </a:rPr>
              <a:t>Η πανδημία του ιού SARS-CoV-2 προελαύνει με εκατομμύρια κρούσματα και εκατοντάδες χιλιάδες θανάτους παγκοσμίως. Τα εμβόλια αποτελούν το μοναδικό όπλο κατά του ιού. Στη χώρα μας δόθηκε προτεραιότητα στον εμβολιασμό των υγειονομικών, καθώς διατρέχουν αυξημένο κίνδυνο, λόγω επαγγελματικής έκθεσης στη νόσο. </a:t>
            </a:r>
            <a:endParaRPr lang="el-GR" sz="4100">
              <a:solidFill>
                <a:srgbClr val="002060"/>
              </a:solidFill>
              <a:cs typeface="Arial" charset="0"/>
            </a:endParaRPr>
          </a:p>
          <a:p>
            <a:r>
              <a:rPr lang="el-GR" sz="4100" b="1">
                <a:solidFill>
                  <a:srgbClr val="00B050"/>
                </a:solidFill>
                <a:cs typeface="Arial" charset="0"/>
              </a:rPr>
              <a:t>Σκοπός:</a:t>
            </a:r>
            <a:r>
              <a:rPr lang="el-GR" sz="4100" b="1">
                <a:solidFill>
                  <a:srgbClr val="0070C0"/>
                </a:solidFill>
                <a:cs typeface="Arial" charset="0"/>
              </a:rPr>
              <a:t> </a:t>
            </a:r>
            <a:r>
              <a:rPr lang="el-GR" sz="4400">
                <a:solidFill>
                  <a:srgbClr val="002060"/>
                </a:solidFill>
              </a:rPr>
              <a:t>Σκοπός  της παρούσας μελέτης είναι να ερευνηθεί κατά πόσο η καθολική συμμετοχή του υγειονομικού προσωπικού στον εμβολιασμό συμβάλλει στην εύρυθμη λειτουργία του Νοσοκομείου. </a:t>
            </a:r>
          </a:p>
          <a:p>
            <a:r>
              <a:rPr lang="el-GR" sz="4400" b="1">
                <a:solidFill>
                  <a:srgbClr val="00B050"/>
                </a:solidFill>
              </a:rPr>
              <a:t>Υλικό:</a:t>
            </a:r>
            <a:r>
              <a:rPr lang="el-GR" sz="4400" b="1"/>
              <a:t> </a:t>
            </a:r>
            <a:r>
              <a:rPr lang="el-GR" sz="4400">
                <a:solidFill>
                  <a:srgbClr val="002060"/>
                </a:solidFill>
              </a:rPr>
              <a:t>Έγινε συλλογή και ηλεκτρονική καταχώρηση σε αρχείο Excel  των υγειονομικών που νόσησαν ανά υπηρεσία χωριστά.</a:t>
            </a:r>
            <a:endParaRPr lang="en-US" sz="4400">
              <a:solidFill>
                <a:srgbClr val="002060"/>
              </a:solidFill>
            </a:endParaRPr>
          </a:p>
          <a:p>
            <a:r>
              <a:rPr lang="el-GR" sz="4100" b="1">
                <a:solidFill>
                  <a:srgbClr val="00B050"/>
                </a:solidFill>
                <a:cs typeface="Arial" charset="0"/>
              </a:rPr>
              <a:t>Μέθοδος: </a:t>
            </a:r>
            <a:r>
              <a:rPr lang="el-GR" sz="4400">
                <a:solidFill>
                  <a:srgbClr val="002060"/>
                </a:solidFill>
              </a:rPr>
              <a:t>Διενεργήθηκε ιχνηλάτηση</a:t>
            </a:r>
            <a:r>
              <a:rPr lang="el-GR" sz="4400" b="1">
                <a:solidFill>
                  <a:srgbClr val="002060"/>
                </a:solidFill>
              </a:rPr>
              <a:t> </a:t>
            </a:r>
            <a:r>
              <a:rPr lang="el-GR" sz="4400">
                <a:solidFill>
                  <a:srgbClr val="002060"/>
                </a:solidFill>
              </a:rPr>
              <a:t>από την Επιτροπή Νοσοκομειακών Λοιμώξεων (ΕΝΛ)και  εφαρμόστηκαν  οι οδηγίες απομόνωσης  των  υγειονομικών που νόσησαν, καθώς και οι οδηγίες καραντίνας των υγειονομικών που είχαν έκθεση υψηλού κινδύνου, σύμφωνα με  τον ΕΟΔΥ. Η μελέτη αφορά τον μήνα Αύγουστο.</a:t>
            </a:r>
            <a:endParaRPr lang="en-US" sz="4400">
              <a:solidFill>
                <a:srgbClr val="002060"/>
              </a:solidFill>
            </a:endParaRPr>
          </a:p>
          <a:p>
            <a:endParaRPr lang="el-GR" sz="4400">
              <a:solidFill>
                <a:srgbClr val="002060"/>
              </a:solidFill>
            </a:endParaRPr>
          </a:p>
          <a:p>
            <a:pPr algn="just"/>
            <a:endParaRPr lang="el-GR" sz="4100">
              <a:solidFill>
                <a:srgbClr val="002060"/>
              </a:solidFill>
            </a:endParaRPr>
          </a:p>
          <a:p>
            <a:endParaRPr lang="el-GR" sz="4100">
              <a:solidFill>
                <a:srgbClr val="002060"/>
              </a:solidFill>
            </a:endParaRPr>
          </a:p>
          <a:p>
            <a:pPr>
              <a:buClrTx/>
              <a:buFontTx/>
              <a:buNone/>
            </a:pPr>
            <a:endParaRPr lang="el-GR">
              <a:solidFill>
                <a:srgbClr val="002060"/>
              </a:solidFill>
            </a:endParaRPr>
          </a:p>
          <a:p>
            <a:pPr>
              <a:buClrTx/>
              <a:buFontTx/>
              <a:buNone/>
            </a:pPr>
            <a:endParaRPr lang="el-GR">
              <a:solidFill>
                <a:srgbClr val="002060"/>
              </a:solidFill>
            </a:endParaRPr>
          </a:p>
        </p:txBody>
      </p:sp>
      <p:sp>
        <p:nvSpPr>
          <p:cNvPr id="2052" name="Text Box 3"/>
          <p:cNvSpPr txBox="1">
            <a:spLocks noChangeArrowheads="1"/>
          </p:cNvSpPr>
          <p:nvPr/>
        </p:nvSpPr>
        <p:spPr bwMode="auto">
          <a:xfrm>
            <a:off x="1038225" y="2428875"/>
            <a:ext cx="21412200" cy="1387475"/>
          </a:xfrm>
          <a:prstGeom prst="rect">
            <a:avLst/>
          </a:prstGeom>
          <a:noFill/>
          <a:ln w="9525">
            <a:noFill/>
            <a:round/>
            <a:headEnd/>
            <a:tailEnd/>
          </a:ln>
        </p:spPr>
        <p:txBody>
          <a:bodyPr lIns="89951" tIns="46771" rIns="89951" bIns="46771">
            <a:spAutoFit/>
          </a:bodyPr>
          <a:lstStyle/>
          <a:p>
            <a:r>
              <a:rPr lang="el-GR" sz="2800" b="1" u="sng">
                <a:solidFill>
                  <a:srgbClr val="002060"/>
                </a:solidFill>
              </a:rPr>
              <a:t>Παναγιώτης Κρεμμύδας</a:t>
            </a:r>
            <a:r>
              <a:rPr lang="el-GR" sz="2800" b="1" baseline="30000">
                <a:solidFill>
                  <a:srgbClr val="002060"/>
                </a:solidFill>
              </a:rPr>
              <a:t>2</a:t>
            </a:r>
            <a:r>
              <a:rPr lang="el-GR" sz="2800" b="1">
                <a:solidFill>
                  <a:srgbClr val="002060"/>
                </a:solidFill>
              </a:rPr>
              <a:t> , Χριστίνα Κτίστη</a:t>
            </a:r>
            <a:r>
              <a:rPr lang="el-GR" sz="2800" b="1" baseline="30000">
                <a:solidFill>
                  <a:srgbClr val="002060"/>
                </a:solidFill>
              </a:rPr>
              <a:t>1</a:t>
            </a:r>
            <a:r>
              <a:rPr lang="el-GR" sz="2800" b="1">
                <a:solidFill>
                  <a:srgbClr val="002060"/>
                </a:solidFill>
              </a:rPr>
              <a:t>, Ευαγγελία Τσουλάκου¹, Αθανασία Μανωλοπούλου</a:t>
            </a:r>
            <a:r>
              <a:rPr lang="el-GR" sz="2800" b="1" baseline="30000">
                <a:solidFill>
                  <a:srgbClr val="002060"/>
                </a:solidFill>
              </a:rPr>
              <a:t>1</a:t>
            </a:r>
            <a:r>
              <a:rPr lang="el-GR" sz="2800" b="1">
                <a:solidFill>
                  <a:srgbClr val="002060"/>
                </a:solidFill>
              </a:rPr>
              <a:t>,  Σταυρούλα Κουτσουμπού</a:t>
            </a:r>
            <a:r>
              <a:rPr lang="el-GR" sz="2800" b="1" baseline="30000">
                <a:solidFill>
                  <a:srgbClr val="002060"/>
                </a:solidFill>
              </a:rPr>
              <a:t>1</a:t>
            </a:r>
            <a:r>
              <a:rPr lang="el-GR" sz="2800" b="1">
                <a:solidFill>
                  <a:srgbClr val="002060"/>
                </a:solidFill>
              </a:rPr>
              <a:t> </a:t>
            </a:r>
            <a:r>
              <a:rPr lang="el-GR" sz="2800" b="1" baseline="30000">
                <a:solidFill>
                  <a:srgbClr val="002060"/>
                </a:solidFill>
              </a:rPr>
              <a:t> </a:t>
            </a:r>
            <a:r>
              <a:rPr lang="el-GR" sz="2800" b="1" u="sng">
                <a:solidFill>
                  <a:srgbClr val="002060"/>
                </a:solidFill>
              </a:rPr>
              <a:t> </a:t>
            </a:r>
            <a:endParaRPr lang="en-US" sz="2800" b="1">
              <a:solidFill>
                <a:srgbClr val="002060"/>
              </a:solidFill>
            </a:endParaRPr>
          </a:p>
          <a:p>
            <a:r>
              <a:rPr lang="el-GR" sz="2800" b="1">
                <a:solidFill>
                  <a:srgbClr val="002060"/>
                </a:solidFill>
              </a:rPr>
              <a:t>Γενικό Νοσοκομείο Καλαμάτας¹, Γραφείο Λοιμώξεων</a:t>
            </a:r>
            <a:endParaRPr lang="en-US" sz="2800" b="1">
              <a:solidFill>
                <a:srgbClr val="002060"/>
              </a:solidFill>
            </a:endParaRPr>
          </a:p>
          <a:p>
            <a:r>
              <a:rPr lang="el-GR" sz="2800" b="1">
                <a:solidFill>
                  <a:srgbClr val="002060"/>
                </a:solidFill>
              </a:rPr>
              <a:t>ΕΚΠΑ, Ιατρική Σχολή</a:t>
            </a:r>
            <a:r>
              <a:rPr lang="el-GR" sz="2800" b="1" baseline="30000">
                <a:solidFill>
                  <a:srgbClr val="002060"/>
                </a:solidFill>
              </a:rPr>
              <a:t>2</a:t>
            </a:r>
            <a:endParaRPr lang="en-US" sz="2800" b="1">
              <a:solidFill>
                <a:srgbClr val="002060"/>
              </a:solidFill>
            </a:endParaRPr>
          </a:p>
        </p:txBody>
      </p:sp>
      <p:sp>
        <p:nvSpPr>
          <p:cNvPr id="2053" name="Rectangle 9"/>
          <p:cNvSpPr>
            <a:spLocks noChangeArrowheads="1"/>
          </p:cNvSpPr>
          <p:nvPr/>
        </p:nvSpPr>
        <p:spPr bwMode="auto">
          <a:xfrm>
            <a:off x="0" y="642938"/>
            <a:ext cx="32404050" cy="1492250"/>
          </a:xfrm>
          <a:prstGeom prst="rect">
            <a:avLst/>
          </a:prstGeom>
          <a:noFill/>
          <a:ln w="9525">
            <a:noFill/>
            <a:miter lim="800000"/>
            <a:headEnd/>
            <a:tailEnd/>
          </a:ln>
        </p:spPr>
        <p:txBody>
          <a:bodyPr lIns="91388" tIns="45694" rIns="91388" bIns="45694" anchor="ctr">
            <a:spAutoFit/>
          </a:bodyPr>
          <a:lstStyle/>
          <a:p>
            <a:pPr algn="ctr" eaLnBrk="0" hangingPunct="0"/>
            <a:r>
              <a:rPr lang="el-GR" sz="4400" b="1">
                <a:solidFill>
                  <a:srgbClr val="00B050"/>
                </a:solidFill>
              </a:rPr>
              <a:t>ΕΠΙΠΤΩΣΕΙΣ ΑΠΟ ΤΙΣ ΚΑΡΑΝΤΙΝΕΣ ΤΩΝ ΥΓΕΙΟΝΟΜΙΚΩΝ ΚΑΤΑ ΤΟΝ ΜΗΝΑ ΑΥΓΟΥΣΤΟ ΣΤΟ Γ.Ν.ΚΑΛΑΜΑΤΑΣ </a:t>
            </a:r>
          </a:p>
          <a:p>
            <a:pPr algn="ctr" eaLnBrk="0" hangingPunct="0"/>
            <a:endParaRPr lang="el-GR" sz="4700">
              <a:solidFill>
                <a:srgbClr val="0070C0"/>
              </a:solidFill>
            </a:endParaRPr>
          </a:p>
        </p:txBody>
      </p:sp>
      <p:pic>
        <p:nvPicPr>
          <p:cNvPr id="2062" name="Picture 14" descr="ΕΟΔΥ: Νέες οδηγίες για την καραντίνα - Τι ισχύει για τους υγειονομικούς"/>
          <p:cNvPicPr>
            <a:picLocks noChangeAspect="1" noChangeArrowheads="1"/>
          </p:cNvPicPr>
          <p:nvPr/>
        </p:nvPicPr>
        <p:blipFill>
          <a:blip r:embed="rId3" cstate="print"/>
          <a:srcRect/>
          <a:stretch>
            <a:fillRect/>
          </a:stretch>
        </p:blipFill>
        <p:spPr bwMode="auto">
          <a:xfrm>
            <a:off x="7986656" y="11358581"/>
            <a:ext cx="17073681" cy="5500727"/>
          </a:xfrm>
          <a:prstGeom prst="rect">
            <a:avLst/>
          </a:prstGeom>
          <a:solidFill>
            <a:srgbClr val="FFFFFF">
              <a:shade val="85000"/>
            </a:srgbClr>
          </a:solidFill>
          <a:ln w="88900" cap="sq">
            <a:solidFill>
              <a:srgbClr val="92D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AC8AD"/>
        </a:solid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914400" y="857250"/>
            <a:ext cx="30646688" cy="17145000"/>
          </a:xfrm>
          <a:prstGeom prst="rect">
            <a:avLst/>
          </a:prstGeom>
          <a:noFill/>
          <a:ln w="9525">
            <a:noFill/>
            <a:round/>
            <a:headEnd/>
            <a:tailEnd/>
          </a:ln>
        </p:spPr>
        <p:txBody>
          <a:bodyPr lIns="0" tIns="0" rIns="0" bIns="0"/>
          <a:lstStyle/>
          <a:p>
            <a:pPr algn="just"/>
            <a:r>
              <a:rPr lang="el-GR" sz="4100" b="1">
                <a:solidFill>
                  <a:srgbClr val="00B050"/>
                </a:solidFill>
              </a:rPr>
              <a:t>Αποτελέσματα:</a:t>
            </a:r>
            <a:r>
              <a:rPr lang="el-GR" sz="4100" b="1">
                <a:solidFill>
                  <a:srgbClr val="0070C0"/>
                </a:solidFill>
              </a:rPr>
              <a:t> </a:t>
            </a:r>
            <a:r>
              <a:rPr lang="el-GR" sz="4400">
                <a:solidFill>
                  <a:srgbClr val="002060"/>
                </a:solidFill>
              </a:rPr>
              <a:t>Από 1-8-2021 έως και 31-8-21 νόσησαν 49 υγειονομικοί. Οι 39 είναι νοσηλευτές. Από αυτούς οι 30 είναι ανεμβολίαστοι. Νόσησαν 6 διοικητικοί και από αυτούς οι 4 είναι ανεμβολίαστοι. Από το λοιπό προσωπικό νόσησαν 3 φυσιοθεραπευτές και ένας εργαστηριακός,  οι οποίοι είναι ανεμβολίαστοι. Η Επιτροπή Νοσοκομειακών Λοιμώξεων έδωσε άδεια απομόνωσης/καραντίνας σε 58 υγειονομικούς, εκ των οποίων οι 9 αφορούσαν επαφές υψηλού κινδύνου σε ανεμβολίαστα άτομα.</a:t>
            </a:r>
          </a:p>
          <a:p>
            <a:pPr algn="just"/>
            <a:endParaRPr lang="el-GR" sz="4100">
              <a:solidFill>
                <a:srgbClr val="002060"/>
              </a:solidFill>
            </a:endParaRPr>
          </a:p>
          <a:p>
            <a:pPr algn="just"/>
            <a:endParaRPr lang="en-US" sz="4100">
              <a:solidFill>
                <a:srgbClr val="002060"/>
              </a:solidFill>
            </a:endParaRPr>
          </a:p>
          <a:p>
            <a:pPr algn="just"/>
            <a:endParaRPr lang="el-GR" sz="3500">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endParaRPr lang="el-GR" sz="3500" b="1">
              <a:solidFill>
                <a:srgbClr val="002060"/>
              </a:solidFill>
            </a:endParaRPr>
          </a:p>
          <a:p>
            <a:pPr algn="just"/>
            <a:r>
              <a:rPr lang="el-GR" sz="4100" b="1">
                <a:solidFill>
                  <a:srgbClr val="00B050"/>
                </a:solidFill>
              </a:rPr>
              <a:t>Συμπεράσματα:</a:t>
            </a:r>
            <a:r>
              <a:rPr lang="el-GR" sz="4100" b="1">
                <a:solidFill>
                  <a:srgbClr val="0070C0"/>
                </a:solidFill>
              </a:rPr>
              <a:t> </a:t>
            </a:r>
            <a:r>
              <a:rPr lang="el-GR" sz="4400">
                <a:solidFill>
                  <a:srgbClr val="002060"/>
                </a:solidFill>
              </a:rPr>
              <a:t>Το μεγαλύτερο ποσοστό των νοσούντων ανήκει στους ανεμβολίαστους νοσηλευτές. Τον Αύγουστο στο Γ.Ν.Καλαμάτας προέκυψε σοβαρό πρόβλημα στην λειτουργία των νοσηλευτικών τμημάτων, λόγω των αυξημένων αδειών απομόνωσης/καραντίνας που δόθηκαν στους Επαγγελματίες Υγείας και ιδιαίτερα στους νοσηλευτές. Η εξάπλωση του κορωνοϊού και η επικράτηση της μετάλλαξης Δέλτα επιβάλλουν την εντατικοποίηση των μέτρων για την προστασία, όχι μόνο του προσωπικού των δομών υγείας, αλλά και των χρηστών των υπηρεσιών τους. </a:t>
            </a:r>
            <a:endParaRPr lang="en-US" sz="4100">
              <a:solidFill>
                <a:srgbClr val="002060"/>
              </a:solidFill>
            </a:endParaRPr>
          </a:p>
          <a:p>
            <a:pPr algn="just"/>
            <a:endParaRPr lang="el-GR" sz="4100">
              <a:solidFill>
                <a:srgbClr val="002060"/>
              </a:solidFill>
            </a:endParaRPr>
          </a:p>
          <a:p>
            <a:endParaRPr lang="el-GR" sz="3500">
              <a:solidFill>
                <a:srgbClr val="002060"/>
              </a:solidFill>
            </a:endParaRPr>
          </a:p>
          <a:p>
            <a:r>
              <a:rPr lang="el-GR" sz="3500">
                <a:solidFill>
                  <a:srgbClr val="002060"/>
                </a:solidFill>
              </a:rPr>
              <a:t> </a:t>
            </a:r>
          </a:p>
          <a:p>
            <a:pPr>
              <a:buClrTx/>
              <a:buFontTx/>
              <a:buNone/>
            </a:pPr>
            <a:endParaRPr lang="en-US" sz="3500" b="1">
              <a:solidFill>
                <a:srgbClr val="002060"/>
              </a:solidFill>
            </a:endParaRPr>
          </a:p>
        </p:txBody>
      </p:sp>
      <p:graphicFrame>
        <p:nvGraphicFramePr>
          <p:cNvPr id="4" name="1 - Γράφημα"/>
          <p:cNvGraphicFramePr/>
          <p:nvPr/>
        </p:nvGraphicFramePr>
        <p:xfrm>
          <a:off x="771417" y="5000597"/>
          <a:ext cx="8858312" cy="8572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2 - Γράφημα"/>
          <p:cNvGraphicFramePr/>
          <p:nvPr/>
        </p:nvGraphicFramePr>
        <p:xfrm>
          <a:off x="10201233" y="5000597"/>
          <a:ext cx="9858444" cy="85011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3 - Γράφημα"/>
          <p:cNvGraphicFramePr/>
          <p:nvPr/>
        </p:nvGraphicFramePr>
        <p:xfrm>
          <a:off x="20559743" y="5000597"/>
          <a:ext cx="10501386" cy="850112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TotalTime>
  <Words>145</Words>
  <Application>Microsoft Office PowerPoint</Application>
  <PresentationFormat>Προσαρμογή</PresentationFormat>
  <Paragraphs>38</Paragraphs>
  <Slides>2</Slides>
  <Notes>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vt:i4>
      </vt:variant>
    </vt:vector>
  </HeadingPairs>
  <TitlesOfParts>
    <vt:vector size="8" baseType="lpstr">
      <vt:lpstr>Arial</vt:lpstr>
      <vt:lpstr>SimSun</vt:lpstr>
      <vt:lpstr>Times New Roman</vt:lpstr>
      <vt:lpstr>Calibri</vt:lpstr>
      <vt:lpstr>Verdana</vt:lpstr>
      <vt:lpstr>Θέμα του Office</vt:lpstr>
      <vt:lpstr>Διαφάνεια 1</vt:lpstr>
      <vt:lpstr>Διαφάνεια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ΜΕΛΕΤΗ ΕΠΙΠΟΛΑΣΜΟΥ ΤΗΣ ΧΡΗΣΗΣ ΑΝΤΙΒΙΟΤΙΚΩΝ  ΣΤΗ ΝΟΣΗΛΕΥΤΙΚΗ ΜΟΝΑΔΑ ΚΑΛΑΜΑΤΑΣ Χριστίνα Κτίστη1, Ευαγγελία Τσουλάκου¹, Αικατερίνη Γεωργούντζου¹, Νικολέττα Αποστολοπούλου1, Ευπραξία Θεοδωρέλου¹, Παναγιώτης Κρεμμύδας2, Βεατρίκη Δαμιανού2  Γενικό Νοσοκομείο Καλαμάτας¹, ΕΚΠΑ - Ιατρική Σχολή2</dc:title>
  <dc:creator>Vichy&amp;Nick</dc:creator>
  <cp:lastModifiedBy>user</cp:lastModifiedBy>
  <cp:revision>57</cp:revision>
  <cp:lastPrinted>1601-01-01T00:00:00Z</cp:lastPrinted>
  <dcterms:created xsi:type="dcterms:W3CDTF">2018-11-06T16:51:12Z</dcterms:created>
  <dcterms:modified xsi:type="dcterms:W3CDTF">2021-10-02T18:38:08Z</dcterms:modified>
</cp:coreProperties>
</file>