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3.xml" ContentType="application/vnd.openxmlformats-officedocument.drawingml.chart+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4246" r:id="rId1"/>
  </p:sldMasterIdLst>
  <p:notesMasterIdLst>
    <p:notesMasterId r:id="rId4"/>
  </p:notesMasterIdLst>
  <p:sldIdLst>
    <p:sldId id="256" r:id="rId2"/>
    <p:sldId id="257" r:id="rId3"/>
  </p:sldIdLst>
  <p:sldSz cx="32404050" cy="18002250"/>
  <p:notesSz cx="10483850" cy="20105688"/>
  <p:defaultTextStyle>
    <a:defPPr>
      <a:defRPr lang="en-GB"/>
    </a:defPPr>
    <a:lvl1pPr algn="l" defTabSz="446088" rtl="0" fontAlgn="base">
      <a:spcBef>
        <a:spcPct val="0"/>
      </a:spcBef>
      <a:spcAft>
        <a:spcPct val="0"/>
      </a:spcAft>
      <a:buClr>
        <a:srgbClr val="000000"/>
      </a:buClr>
      <a:buSzPct val="100000"/>
      <a:buFont typeface="Times New Roman" pitchFamily="18" charset="0"/>
      <a:defRPr sz="3200" kern="1200">
        <a:solidFill>
          <a:schemeClr val="bg1"/>
        </a:solidFill>
        <a:latin typeface="Arial" charset="0"/>
        <a:ea typeface="SimSun" pitchFamily="2" charset="-122"/>
        <a:cs typeface="+mn-cs"/>
      </a:defRPr>
    </a:lvl1pPr>
    <a:lvl2pPr marL="739775" indent="-282575" algn="l" defTabSz="446088" rtl="0" fontAlgn="base">
      <a:spcBef>
        <a:spcPct val="0"/>
      </a:spcBef>
      <a:spcAft>
        <a:spcPct val="0"/>
      </a:spcAft>
      <a:buClr>
        <a:srgbClr val="000000"/>
      </a:buClr>
      <a:buSzPct val="100000"/>
      <a:buFont typeface="Times New Roman" pitchFamily="18" charset="0"/>
      <a:defRPr sz="3200" kern="1200">
        <a:solidFill>
          <a:schemeClr val="bg1"/>
        </a:solidFill>
        <a:latin typeface="Arial" charset="0"/>
        <a:ea typeface="SimSun" pitchFamily="2" charset="-122"/>
        <a:cs typeface="+mn-cs"/>
      </a:defRPr>
    </a:lvl2pPr>
    <a:lvl3pPr marL="1139825" indent="-225425" algn="l" defTabSz="446088" rtl="0" fontAlgn="base">
      <a:spcBef>
        <a:spcPct val="0"/>
      </a:spcBef>
      <a:spcAft>
        <a:spcPct val="0"/>
      </a:spcAft>
      <a:buClr>
        <a:srgbClr val="000000"/>
      </a:buClr>
      <a:buSzPct val="100000"/>
      <a:buFont typeface="Times New Roman" pitchFamily="18" charset="0"/>
      <a:defRPr sz="3200" kern="1200">
        <a:solidFill>
          <a:schemeClr val="bg1"/>
        </a:solidFill>
        <a:latin typeface="Arial" charset="0"/>
        <a:ea typeface="SimSun" pitchFamily="2" charset="-122"/>
        <a:cs typeface="+mn-cs"/>
      </a:defRPr>
    </a:lvl3pPr>
    <a:lvl4pPr marL="1597025" indent="-225425" algn="l" defTabSz="446088" rtl="0" fontAlgn="base">
      <a:spcBef>
        <a:spcPct val="0"/>
      </a:spcBef>
      <a:spcAft>
        <a:spcPct val="0"/>
      </a:spcAft>
      <a:buClr>
        <a:srgbClr val="000000"/>
      </a:buClr>
      <a:buSzPct val="100000"/>
      <a:buFont typeface="Times New Roman" pitchFamily="18" charset="0"/>
      <a:defRPr sz="3200" kern="1200">
        <a:solidFill>
          <a:schemeClr val="bg1"/>
        </a:solidFill>
        <a:latin typeface="Arial" charset="0"/>
        <a:ea typeface="SimSun" pitchFamily="2" charset="-122"/>
        <a:cs typeface="+mn-cs"/>
      </a:defRPr>
    </a:lvl4pPr>
    <a:lvl5pPr marL="2054225" indent="-225425" algn="l" defTabSz="446088" rtl="0" fontAlgn="base">
      <a:spcBef>
        <a:spcPct val="0"/>
      </a:spcBef>
      <a:spcAft>
        <a:spcPct val="0"/>
      </a:spcAft>
      <a:buClr>
        <a:srgbClr val="000000"/>
      </a:buClr>
      <a:buSzPct val="100000"/>
      <a:buFont typeface="Times New Roman" pitchFamily="18" charset="0"/>
      <a:defRPr sz="3200" kern="1200">
        <a:solidFill>
          <a:schemeClr val="bg1"/>
        </a:solidFill>
        <a:latin typeface="Arial" charset="0"/>
        <a:ea typeface="SimSun" pitchFamily="2" charset="-122"/>
        <a:cs typeface="+mn-cs"/>
      </a:defRPr>
    </a:lvl5pPr>
    <a:lvl6pPr marL="2286000" algn="l" defTabSz="914400" rtl="0" eaLnBrk="1" latinLnBrk="0" hangingPunct="1">
      <a:defRPr sz="3200" kern="1200">
        <a:solidFill>
          <a:schemeClr val="bg1"/>
        </a:solidFill>
        <a:latin typeface="Arial" charset="0"/>
        <a:ea typeface="SimSun" pitchFamily="2" charset="-122"/>
        <a:cs typeface="+mn-cs"/>
      </a:defRPr>
    </a:lvl6pPr>
    <a:lvl7pPr marL="2743200" algn="l" defTabSz="914400" rtl="0" eaLnBrk="1" latinLnBrk="0" hangingPunct="1">
      <a:defRPr sz="3200" kern="1200">
        <a:solidFill>
          <a:schemeClr val="bg1"/>
        </a:solidFill>
        <a:latin typeface="Arial" charset="0"/>
        <a:ea typeface="SimSun" pitchFamily="2" charset="-122"/>
        <a:cs typeface="+mn-cs"/>
      </a:defRPr>
    </a:lvl7pPr>
    <a:lvl8pPr marL="3200400" algn="l" defTabSz="914400" rtl="0" eaLnBrk="1" latinLnBrk="0" hangingPunct="1">
      <a:defRPr sz="3200" kern="1200">
        <a:solidFill>
          <a:schemeClr val="bg1"/>
        </a:solidFill>
        <a:latin typeface="Arial" charset="0"/>
        <a:ea typeface="SimSun" pitchFamily="2" charset="-122"/>
        <a:cs typeface="+mn-cs"/>
      </a:defRPr>
    </a:lvl8pPr>
    <a:lvl9pPr marL="3657600" algn="l" defTabSz="914400" rtl="0" eaLnBrk="1" latinLnBrk="0" hangingPunct="1">
      <a:defRPr sz="3200" kern="1200">
        <a:solidFill>
          <a:schemeClr val="bg1"/>
        </a:solidFill>
        <a:latin typeface="Arial" charset="0"/>
        <a:ea typeface="SimSun"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7" d="100"/>
          <a:sy n="17" d="100"/>
        </p:scale>
        <p:origin x="-149" y="-154"/>
      </p:cViewPr>
      <p:guideLst>
        <p:guide orient="horz" pos="2160"/>
        <p:guide pos="2881"/>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Litsa\Desktop\&#925;&#927;&#931;&#927;&#933;&#925;&#932;&#917;&#931;%20&#933;&#915;&#917;&#921;&#927;&#925;&#927;&#924;&#921;&#922;&#927;&#921;.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Litsa\Desktop\&#925;&#927;&#931;&#927;&#933;&#925;&#932;&#917;&#931;%20&#933;&#915;&#917;&#921;&#927;&#925;&#927;&#924;&#921;&#922;&#927;&#921;.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Litsa\Desktop\&#925;&#927;&#931;&#927;&#933;&#925;&#932;&#917;&#931;%20&#933;&#915;&#917;&#921;&#927;&#925;&#927;&#924;&#921;&#922;&#927;&#92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l-GR"/>
  <c:chart>
    <c:title>
      <c:tx>
        <c:rich>
          <a:bodyPr/>
          <a:lstStyle/>
          <a:p>
            <a:pPr>
              <a:defRPr sz="2000">
                <a:solidFill>
                  <a:srgbClr val="0070C0"/>
                </a:solidFill>
              </a:defRPr>
            </a:pPr>
            <a:r>
              <a:rPr lang="el-GR" sz="2000" baseline="0" dirty="0" smtClean="0">
                <a:solidFill>
                  <a:srgbClr val="0070C0"/>
                </a:solidFill>
              </a:rPr>
              <a:t>ΑΝΕΜΒΟΛΙΑΣΤΟΙ </a:t>
            </a:r>
            <a:r>
              <a:rPr lang="el-GR" sz="2000" baseline="0" dirty="0">
                <a:solidFill>
                  <a:srgbClr val="0070C0"/>
                </a:solidFill>
              </a:rPr>
              <a:t>ΥΓΕΙΟΝΟΜΙΚΟΙ ΝΟΣΟΥΝΤΕΣ ΜΕ </a:t>
            </a:r>
            <a:r>
              <a:rPr lang="en-US" sz="2000" baseline="0" dirty="0">
                <a:solidFill>
                  <a:srgbClr val="0070C0"/>
                </a:solidFill>
              </a:rPr>
              <a:t>COVID-19</a:t>
            </a:r>
            <a:r>
              <a:rPr lang="el-GR" sz="2000" baseline="0" dirty="0">
                <a:solidFill>
                  <a:srgbClr val="0070C0"/>
                </a:solidFill>
              </a:rPr>
              <a:t> </a:t>
            </a:r>
            <a:endParaRPr lang="el-GR" sz="2000" dirty="0">
              <a:solidFill>
                <a:srgbClr val="0070C0"/>
              </a:solidFill>
            </a:endParaRPr>
          </a:p>
        </c:rich>
      </c:tx>
      <c:layout/>
    </c:title>
    <c:plotArea>
      <c:layout/>
      <c:barChart>
        <c:barDir val="col"/>
        <c:grouping val="clustered"/>
        <c:ser>
          <c:idx val="0"/>
          <c:order val="0"/>
          <c:spPr>
            <a:solidFill>
              <a:srgbClr val="0070C0"/>
            </a:solidFill>
          </c:spPr>
          <c:dLbls>
            <c:txPr>
              <a:bodyPr/>
              <a:lstStyle/>
              <a:p>
                <a:pPr>
                  <a:defRPr sz="1600" b="1"/>
                </a:pPr>
                <a:endParaRPr lang="el-GR"/>
              </a:p>
            </c:txPr>
            <c:dLblPos val="inEnd"/>
            <c:showVal val="1"/>
          </c:dLbls>
          <c:cat>
            <c:strRef>
              <c:f>Φύλλο1!$C$11:$C$13</c:f>
              <c:strCache>
                <c:ptCount val="3"/>
                <c:pt idx="0">
                  <c:v>ΙΑΤΡΟΙ</c:v>
                </c:pt>
                <c:pt idx="1">
                  <c:v>ΝΟΣΗΛΕΥΤΕΣ</c:v>
                </c:pt>
                <c:pt idx="2">
                  <c:v>ΛΟΙΠΟ ΠΡΟΣΩΠΙΚΟ </c:v>
                </c:pt>
              </c:strCache>
            </c:strRef>
          </c:cat>
          <c:val>
            <c:numRef>
              <c:f>Φύλλο1!$D$11:$D$13</c:f>
              <c:numCache>
                <c:formatCode>General</c:formatCode>
                <c:ptCount val="3"/>
                <c:pt idx="0">
                  <c:v>0</c:v>
                </c:pt>
                <c:pt idx="1">
                  <c:v>36</c:v>
                </c:pt>
                <c:pt idx="2">
                  <c:v>21</c:v>
                </c:pt>
              </c:numCache>
            </c:numRef>
          </c:val>
        </c:ser>
        <c:gapWidth val="75"/>
        <c:overlap val="40"/>
        <c:axId val="120715904"/>
        <c:axId val="120673408"/>
      </c:barChart>
      <c:catAx>
        <c:axId val="120715904"/>
        <c:scaling>
          <c:orientation val="minMax"/>
        </c:scaling>
        <c:axPos val="b"/>
        <c:majorTickMark val="none"/>
        <c:tickLblPos val="nextTo"/>
        <c:txPr>
          <a:bodyPr/>
          <a:lstStyle/>
          <a:p>
            <a:pPr>
              <a:defRPr sz="1600" b="1">
                <a:solidFill>
                  <a:srgbClr val="0070C0"/>
                </a:solidFill>
              </a:defRPr>
            </a:pPr>
            <a:endParaRPr lang="el-GR"/>
          </a:p>
        </c:txPr>
        <c:crossAx val="120673408"/>
        <c:crosses val="autoZero"/>
        <c:auto val="1"/>
        <c:lblAlgn val="ctr"/>
        <c:lblOffset val="100"/>
      </c:catAx>
      <c:valAx>
        <c:axId val="120673408"/>
        <c:scaling>
          <c:orientation val="minMax"/>
        </c:scaling>
        <c:axPos val="l"/>
        <c:majorGridlines/>
        <c:numFmt formatCode="General" sourceLinked="1"/>
        <c:majorTickMark val="none"/>
        <c:tickLblPos val="nextTo"/>
        <c:crossAx val="120715904"/>
        <c:crosses val="autoZero"/>
        <c:crossBetween val="between"/>
      </c:valAx>
      <c:spPr>
        <a:ln>
          <a:solidFill>
            <a:srgbClr val="002060">
              <a:alpha val="79000"/>
            </a:srgbClr>
          </a:solidFill>
        </a:ln>
      </c:spPr>
    </c:plotArea>
    <c:plotVisOnly val="1"/>
  </c:chart>
  <c:spPr>
    <a:ln>
      <a:solidFill>
        <a:srgbClr val="002060">
          <a:alpha val="78000"/>
        </a:srgbClr>
      </a:solidFill>
    </a:ln>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l-GR"/>
  <c:chart>
    <c:title>
      <c:tx>
        <c:rich>
          <a:bodyPr/>
          <a:lstStyle/>
          <a:p>
            <a:pPr algn="ctr">
              <a:defRPr sz="2000">
                <a:solidFill>
                  <a:srgbClr val="0070C0"/>
                </a:solidFill>
              </a:defRPr>
            </a:pPr>
            <a:r>
              <a:rPr lang="el-GR" sz="2000">
                <a:solidFill>
                  <a:srgbClr val="0070C0"/>
                </a:solidFill>
              </a:rPr>
              <a:t>ΕΜΒΟΛΙΑΣΜΕΝΟΙ ΥΓΕΙΟΝΟΜΙΚΟΙ</a:t>
            </a:r>
            <a:r>
              <a:rPr lang="el-GR" sz="2000" baseline="0">
                <a:solidFill>
                  <a:srgbClr val="0070C0"/>
                </a:solidFill>
              </a:rPr>
              <a:t> ΝΟΣΟΥΝΤΕΣ ΜΕ </a:t>
            </a:r>
            <a:r>
              <a:rPr lang="en-US" sz="2000" baseline="0">
                <a:solidFill>
                  <a:srgbClr val="0070C0"/>
                </a:solidFill>
              </a:rPr>
              <a:t>COVID-19</a:t>
            </a:r>
            <a:endParaRPr lang="el-GR" sz="2000" baseline="0">
              <a:solidFill>
                <a:srgbClr val="0070C0"/>
              </a:solidFill>
            </a:endParaRPr>
          </a:p>
        </c:rich>
      </c:tx>
      <c:layout/>
    </c:title>
    <c:plotArea>
      <c:layout/>
      <c:barChart>
        <c:barDir val="col"/>
        <c:grouping val="clustered"/>
        <c:ser>
          <c:idx val="0"/>
          <c:order val="0"/>
          <c:spPr>
            <a:solidFill>
              <a:srgbClr val="0070C0"/>
            </a:solidFill>
          </c:spPr>
          <c:dLbls>
            <c:txPr>
              <a:bodyPr/>
              <a:lstStyle/>
              <a:p>
                <a:pPr>
                  <a:defRPr sz="1600" b="1"/>
                </a:pPr>
                <a:endParaRPr lang="el-GR"/>
              </a:p>
            </c:txPr>
            <c:dLblPos val="inEnd"/>
            <c:showVal val="1"/>
          </c:dLbls>
          <c:cat>
            <c:strRef>
              <c:f>Φύλλο1!$C$5:$C$7</c:f>
              <c:strCache>
                <c:ptCount val="3"/>
                <c:pt idx="0">
                  <c:v>ΙΑΤΡΟΙ </c:v>
                </c:pt>
                <c:pt idx="1">
                  <c:v>ΝΟΣΗΛΕΥΤΕΣ </c:v>
                </c:pt>
                <c:pt idx="2">
                  <c:v>ΛΟΙΠΟ ΠΡΟΣΩΠΙΚΟ </c:v>
                </c:pt>
              </c:strCache>
            </c:strRef>
          </c:cat>
          <c:val>
            <c:numRef>
              <c:f>Φύλλο1!$D$5:$D$7</c:f>
              <c:numCache>
                <c:formatCode>General</c:formatCode>
                <c:ptCount val="3"/>
                <c:pt idx="0">
                  <c:v>2</c:v>
                </c:pt>
                <c:pt idx="1">
                  <c:v>13</c:v>
                </c:pt>
                <c:pt idx="2">
                  <c:v>6</c:v>
                </c:pt>
              </c:numCache>
            </c:numRef>
          </c:val>
        </c:ser>
        <c:gapWidth val="75"/>
        <c:overlap val="40"/>
        <c:axId val="111895296"/>
        <c:axId val="111896832"/>
      </c:barChart>
      <c:catAx>
        <c:axId val="111895296"/>
        <c:scaling>
          <c:orientation val="minMax"/>
        </c:scaling>
        <c:axPos val="b"/>
        <c:majorTickMark val="none"/>
        <c:tickLblPos val="nextTo"/>
        <c:txPr>
          <a:bodyPr/>
          <a:lstStyle/>
          <a:p>
            <a:pPr>
              <a:defRPr sz="1600" b="1">
                <a:solidFill>
                  <a:srgbClr val="0070C0"/>
                </a:solidFill>
              </a:defRPr>
            </a:pPr>
            <a:endParaRPr lang="el-GR"/>
          </a:p>
        </c:txPr>
        <c:crossAx val="111896832"/>
        <c:crosses val="autoZero"/>
        <c:auto val="1"/>
        <c:lblAlgn val="ctr"/>
        <c:lblOffset val="100"/>
      </c:catAx>
      <c:valAx>
        <c:axId val="111896832"/>
        <c:scaling>
          <c:orientation val="minMax"/>
        </c:scaling>
        <c:axPos val="l"/>
        <c:majorGridlines/>
        <c:numFmt formatCode="General" sourceLinked="1"/>
        <c:majorTickMark val="none"/>
        <c:tickLblPos val="nextTo"/>
        <c:crossAx val="111895296"/>
        <c:crosses val="autoZero"/>
        <c:crossBetween val="between"/>
      </c:valAx>
      <c:spPr>
        <a:ln>
          <a:solidFill>
            <a:srgbClr val="002060">
              <a:alpha val="78000"/>
            </a:srgbClr>
          </a:solidFill>
        </a:ln>
      </c:spPr>
    </c:plotArea>
    <c:plotVisOnly val="1"/>
  </c:chart>
  <c:spPr>
    <a:ln>
      <a:solidFill>
        <a:srgbClr val="002060">
          <a:alpha val="88000"/>
        </a:srgbClr>
      </a:solidFill>
    </a:ln>
  </c:sp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l-GR"/>
  <c:chart>
    <c:title>
      <c:tx>
        <c:rich>
          <a:bodyPr/>
          <a:lstStyle/>
          <a:p>
            <a:pPr>
              <a:defRPr>
                <a:solidFill>
                  <a:srgbClr val="0070C0"/>
                </a:solidFill>
              </a:defRPr>
            </a:pPr>
            <a:r>
              <a:rPr lang="el-GR" sz="2000">
                <a:solidFill>
                  <a:srgbClr val="0070C0"/>
                </a:solidFill>
              </a:rPr>
              <a:t>ΕΜΒΟΛΙΑΣΜΕΝΟΙ ΚΑΙ ΑΝΕΜΒΟΛΙΑΣΤΟΙ ΝΟΣΟΥΝΤΕΣ ΥΓΕΙΟΝΟΜΙΚΟΙ ΜΕ </a:t>
            </a:r>
            <a:r>
              <a:rPr lang="en-US" sz="2000">
                <a:solidFill>
                  <a:srgbClr val="0070C0"/>
                </a:solidFill>
              </a:rPr>
              <a:t>COVID-19</a:t>
            </a:r>
            <a:endParaRPr lang="el-GR" sz="2000">
              <a:solidFill>
                <a:srgbClr val="0070C0"/>
              </a:solidFill>
            </a:endParaRPr>
          </a:p>
        </c:rich>
      </c:tx>
      <c:layout/>
    </c:title>
    <c:plotArea>
      <c:layout/>
      <c:barChart>
        <c:barDir val="col"/>
        <c:grouping val="clustered"/>
        <c:ser>
          <c:idx val="0"/>
          <c:order val="0"/>
          <c:spPr>
            <a:solidFill>
              <a:srgbClr val="0070C0"/>
            </a:solidFill>
          </c:spPr>
          <c:dLbls>
            <c:txPr>
              <a:bodyPr/>
              <a:lstStyle/>
              <a:p>
                <a:pPr>
                  <a:defRPr sz="1600"/>
                </a:pPr>
                <a:endParaRPr lang="el-GR"/>
              </a:p>
            </c:txPr>
            <c:dLblPos val="inEnd"/>
            <c:showVal val="1"/>
          </c:dLbls>
          <c:cat>
            <c:strRef>
              <c:f>Φύλλο2!$C$8:$C$9</c:f>
              <c:strCache>
                <c:ptCount val="2"/>
                <c:pt idx="0">
                  <c:v>ΕΜΒΟΛΙΑΣΜΕΝΟΙ</c:v>
                </c:pt>
                <c:pt idx="1">
                  <c:v>ΑΝΕΜΒΟΛΙΑΣΤΟΙ</c:v>
                </c:pt>
              </c:strCache>
            </c:strRef>
          </c:cat>
          <c:val>
            <c:numRef>
              <c:f>Φύλλο2!$D$8:$D$9</c:f>
              <c:numCache>
                <c:formatCode>General</c:formatCode>
                <c:ptCount val="2"/>
                <c:pt idx="0">
                  <c:v>21</c:v>
                </c:pt>
                <c:pt idx="1">
                  <c:v>57</c:v>
                </c:pt>
              </c:numCache>
            </c:numRef>
          </c:val>
        </c:ser>
        <c:gapWidth val="75"/>
        <c:overlap val="40"/>
        <c:axId val="120756096"/>
        <c:axId val="120757632"/>
      </c:barChart>
      <c:catAx>
        <c:axId val="120756096"/>
        <c:scaling>
          <c:orientation val="minMax"/>
        </c:scaling>
        <c:axPos val="b"/>
        <c:majorTickMark val="none"/>
        <c:tickLblPos val="nextTo"/>
        <c:txPr>
          <a:bodyPr/>
          <a:lstStyle/>
          <a:p>
            <a:pPr>
              <a:defRPr sz="1600" b="1">
                <a:solidFill>
                  <a:srgbClr val="0070C0"/>
                </a:solidFill>
              </a:defRPr>
            </a:pPr>
            <a:endParaRPr lang="el-GR"/>
          </a:p>
        </c:txPr>
        <c:crossAx val="120757632"/>
        <c:crosses val="autoZero"/>
        <c:auto val="1"/>
        <c:lblAlgn val="ctr"/>
        <c:lblOffset val="100"/>
      </c:catAx>
      <c:valAx>
        <c:axId val="120757632"/>
        <c:scaling>
          <c:orientation val="minMax"/>
        </c:scaling>
        <c:axPos val="l"/>
        <c:majorGridlines/>
        <c:numFmt formatCode="General" sourceLinked="1"/>
        <c:majorTickMark val="none"/>
        <c:tickLblPos val="nextTo"/>
        <c:crossAx val="120756096"/>
        <c:crosses val="autoZero"/>
        <c:crossBetween val="between"/>
      </c:valAx>
      <c:spPr>
        <a:ln>
          <a:solidFill>
            <a:srgbClr val="002060">
              <a:alpha val="75000"/>
            </a:srgbClr>
          </a:solidFill>
        </a:ln>
      </c:spPr>
    </c:plotArea>
    <c:plotVisOnly val="1"/>
  </c:chart>
  <c:spPr>
    <a:noFill/>
    <a:ln>
      <a:solidFill>
        <a:srgbClr val="002060">
          <a:alpha val="88000"/>
        </a:srgbClr>
      </a:solidFill>
    </a:ln>
  </c:sp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Rectangle 1"/>
          <p:cNvSpPr>
            <a:spLocks noGrp="1" noChangeArrowheads="1"/>
          </p:cNvSpPr>
          <p:nvPr>
            <p:ph type="sldImg"/>
          </p:nvPr>
        </p:nvSpPr>
        <p:spPr bwMode="auto">
          <a:xfrm>
            <a:off x="0" y="1527175"/>
            <a:ext cx="0" cy="0"/>
          </a:xfrm>
          <a:prstGeom prst="rect">
            <a:avLst/>
          </a:prstGeom>
          <a:noFill/>
          <a:ln w="9525">
            <a:noFill/>
            <a:round/>
            <a:headEnd/>
            <a:tailEnd/>
          </a:ln>
        </p:spPr>
      </p:sp>
      <p:sp>
        <p:nvSpPr>
          <p:cNvPr id="2050" name="Rectangle 2"/>
          <p:cNvSpPr>
            <a:spLocks noGrp="1" noChangeArrowheads="1"/>
          </p:cNvSpPr>
          <p:nvPr>
            <p:ph type="body"/>
          </p:nvPr>
        </p:nvSpPr>
        <p:spPr bwMode="auto">
          <a:xfrm>
            <a:off x="1047750" y="9550400"/>
            <a:ext cx="8385175" cy="9045575"/>
          </a:xfrm>
          <a:prstGeom prst="rect">
            <a:avLst/>
          </a:prstGeom>
          <a:noFill/>
          <a:ln w="9525" cap="flat">
            <a:noFill/>
            <a:round/>
            <a:headEnd/>
            <a:tailEnd/>
          </a:ln>
          <a:effectLst/>
        </p:spPr>
        <p:txBody>
          <a:bodyPr vert="horz" wrap="square" lIns="0" tIns="0" rIns="0" bIns="0" numCol="1" anchor="t" anchorCtr="0" compatLnSpc="1">
            <a:prstTxWarp prst="textNoShape">
              <a:avLst/>
            </a:prstTxWarp>
          </a:bodyPr>
          <a:lstStyle/>
          <a:p>
            <a:pPr lvl="0"/>
            <a:endParaRPr lang="el-GR" noProof="0" smtClean="0"/>
          </a:p>
        </p:txBody>
      </p:sp>
    </p:spTree>
  </p:cSld>
  <p:clrMap bg1="lt1" tx1="dk1" bg2="lt2" tx2="dk2" accent1="accent1" accent2="accent2" accent3="accent3" accent4="accent4" accent5="accent5" accent6="accent6" hlink="hlink" folHlink="folHlink"/>
  <p:notesStyle>
    <a:lvl1pPr algn="l" defTabSz="446088" rtl="0" eaLnBrk="0" fontAlgn="base" hangingPunct="0">
      <a:spcBef>
        <a:spcPct val="30000"/>
      </a:spcBef>
      <a:spcAft>
        <a:spcPct val="0"/>
      </a:spcAft>
      <a:buClr>
        <a:srgbClr val="000000"/>
      </a:buClr>
      <a:buSzPct val="100000"/>
      <a:buFont typeface="Times New Roman" pitchFamily="18" charset="0"/>
      <a:defRPr sz="1300" kern="1200">
        <a:solidFill>
          <a:srgbClr val="000000"/>
        </a:solidFill>
        <a:latin typeface="Times New Roman" pitchFamily="16" charset="0"/>
        <a:ea typeface="+mn-ea"/>
        <a:cs typeface="+mn-cs"/>
      </a:defRPr>
    </a:lvl1pPr>
    <a:lvl2pPr marL="742950" indent="-285750" algn="l" defTabSz="446088" rtl="0" eaLnBrk="0" fontAlgn="base" hangingPunct="0">
      <a:spcBef>
        <a:spcPct val="30000"/>
      </a:spcBef>
      <a:spcAft>
        <a:spcPct val="0"/>
      </a:spcAft>
      <a:buClr>
        <a:srgbClr val="000000"/>
      </a:buClr>
      <a:buSzPct val="100000"/>
      <a:buFont typeface="Times New Roman" pitchFamily="18" charset="0"/>
      <a:defRPr sz="1300" kern="1200">
        <a:solidFill>
          <a:srgbClr val="000000"/>
        </a:solidFill>
        <a:latin typeface="Times New Roman" pitchFamily="16" charset="0"/>
        <a:ea typeface="+mn-ea"/>
        <a:cs typeface="+mn-cs"/>
      </a:defRPr>
    </a:lvl2pPr>
    <a:lvl3pPr marL="1143000" indent="-228600" algn="l" defTabSz="446088" rtl="0" eaLnBrk="0" fontAlgn="base" hangingPunct="0">
      <a:spcBef>
        <a:spcPct val="30000"/>
      </a:spcBef>
      <a:spcAft>
        <a:spcPct val="0"/>
      </a:spcAft>
      <a:buClr>
        <a:srgbClr val="000000"/>
      </a:buClr>
      <a:buSzPct val="100000"/>
      <a:buFont typeface="Times New Roman" pitchFamily="18" charset="0"/>
      <a:defRPr sz="1300" kern="1200">
        <a:solidFill>
          <a:srgbClr val="000000"/>
        </a:solidFill>
        <a:latin typeface="Times New Roman" pitchFamily="16" charset="0"/>
        <a:ea typeface="+mn-ea"/>
        <a:cs typeface="+mn-cs"/>
      </a:defRPr>
    </a:lvl3pPr>
    <a:lvl4pPr marL="1600200" indent="-228600" algn="l" defTabSz="446088" rtl="0" eaLnBrk="0" fontAlgn="base" hangingPunct="0">
      <a:spcBef>
        <a:spcPct val="30000"/>
      </a:spcBef>
      <a:spcAft>
        <a:spcPct val="0"/>
      </a:spcAft>
      <a:buClr>
        <a:srgbClr val="000000"/>
      </a:buClr>
      <a:buSzPct val="100000"/>
      <a:buFont typeface="Times New Roman" pitchFamily="18" charset="0"/>
      <a:defRPr sz="1300" kern="1200">
        <a:solidFill>
          <a:srgbClr val="000000"/>
        </a:solidFill>
        <a:latin typeface="Times New Roman" pitchFamily="16" charset="0"/>
        <a:ea typeface="+mn-ea"/>
        <a:cs typeface="+mn-cs"/>
      </a:defRPr>
    </a:lvl4pPr>
    <a:lvl5pPr marL="2057400" indent="-228600" algn="l" defTabSz="446088" rtl="0" eaLnBrk="0" fontAlgn="base" hangingPunct="0">
      <a:spcBef>
        <a:spcPct val="30000"/>
      </a:spcBef>
      <a:spcAft>
        <a:spcPct val="0"/>
      </a:spcAft>
      <a:buClr>
        <a:srgbClr val="000000"/>
      </a:buClr>
      <a:buSzPct val="100000"/>
      <a:buFont typeface="Times New Roman" pitchFamily="18" charset="0"/>
      <a:defRPr sz="1300" kern="1200">
        <a:solidFill>
          <a:srgbClr val="000000"/>
        </a:solidFill>
        <a:latin typeface="Times New Roman" pitchFamily="16" charset="0"/>
        <a:ea typeface="+mn-ea"/>
        <a:cs typeface="+mn-cs"/>
      </a:defRPr>
    </a:lvl5pPr>
    <a:lvl6pPr marL="2285130" algn="l" defTabSz="914054" rtl="0" eaLnBrk="1" latinLnBrk="0" hangingPunct="1">
      <a:defRPr sz="1300" kern="1200">
        <a:solidFill>
          <a:schemeClr val="tx1"/>
        </a:solidFill>
        <a:latin typeface="+mn-lt"/>
        <a:ea typeface="+mn-ea"/>
        <a:cs typeface="+mn-cs"/>
      </a:defRPr>
    </a:lvl6pPr>
    <a:lvl7pPr marL="2742160" algn="l" defTabSz="914054" rtl="0" eaLnBrk="1" latinLnBrk="0" hangingPunct="1">
      <a:defRPr sz="1300" kern="1200">
        <a:solidFill>
          <a:schemeClr val="tx1"/>
        </a:solidFill>
        <a:latin typeface="+mn-lt"/>
        <a:ea typeface="+mn-ea"/>
        <a:cs typeface="+mn-cs"/>
      </a:defRPr>
    </a:lvl7pPr>
    <a:lvl8pPr marL="3199184" algn="l" defTabSz="914054" rtl="0" eaLnBrk="1" latinLnBrk="0" hangingPunct="1">
      <a:defRPr sz="1300" kern="1200">
        <a:solidFill>
          <a:schemeClr val="tx1"/>
        </a:solidFill>
        <a:latin typeface="+mn-lt"/>
        <a:ea typeface="+mn-ea"/>
        <a:cs typeface="+mn-cs"/>
      </a:defRPr>
    </a:lvl8pPr>
    <a:lvl9pPr marL="3656208" algn="l" defTabSz="914054"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1"/>
          <p:cNvSpPr>
            <a:spLocks noChangeArrowheads="1" noTextEdit="1"/>
          </p:cNvSpPr>
          <p:nvPr>
            <p:ph type="sldImg"/>
          </p:nvPr>
        </p:nvSpPr>
        <p:spPr>
          <a:xfrm>
            <a:off x="-1543050" y="1527175"/>
            <a:ext cx="13569950" cy="7539038"/>
          </a:xfrm>
          <a:solidFill>
            <a:srgbClr val="FFFFFF"/>
          </a:solidFill>
          <a:ln>
            <a:solidFill>
              <a:srgbClr val="000000"/>
            </a:solidFill>
            <a:miter lim="800000"/>
          </a:ln>
        </p:spPr>
      </p:sp>
      <p:sp>
        <p:nvSpPr>
          <p:cNvPr id="5123" name="Rectangle 2"/>
          <p:cNvSpPr>
            <a:spLocks noChangeArrowheads="1"/>
          </p:cNvSpPr>
          <p:nvPr>
            <p:ph type="body" idx="1"/>
          </p:nvPr>
        </p:nvSpPr>
        <p:spPr>
          <a:xfrm>
            <a:off x="1047750" y="9550400"/>
            <a:ext cx="8386763" cy="9047163"/>
          </a:xfrm>
          <a:noFill/>
          <a:ln/>
        </p:spPr>
        <p:txBody>
          <a:bodyPr wrap="none" anchor="ctr"/>
          <a:lstStyle/>
          <a:p>
            <a:endParaRPr lang="el-GR"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Rectangle 1"/>
          <p:cNvSpPr>
            <a:spLocks noChangeArrowheads="1" noTextEdit="1"/>
          </p:cNvSpPr>
          <p:nvPr>
            <p:ph type="sldImg"/>
          </p:nvPr>
        </p:nvSpPr>
        <p:spPr>
          <a:xfrm>
            <a:off x="-1543050" y="1527175"/>
            <a:ext cx="13569950" cy="7539038"/>
          </a:xfrm>
          <a:solidFill>
            <a:srgbClr val="FFFFFF"/>
          </a:solidFill>
          <a:ln>
            <a:solidFill>
              <a:srgbClr val="000000"/>
            </a:solidFill>
            <a:miter lim="800000"/>
          </a:ln>
        </p:spPr>
      </p:sp>
      <p:sp>
        <p:nvSpPr>
          <p:cNvPr id="6147" name="Rectangle 2"/>
          <p:cNvSpPr>
            <a:spLocks noChangeArrowheads="1"/>
          </p:cNvSpPr>
          <p:nvPr>
            <p:ph type="body" idx="1"/>
          </p:nvPr>
        </p:nvSpPr>
        <p:spPr>
          <a:xfrm>
            <a:off x="1047750" y="9550400"/>
            <a:ext cx="8386763" cy="9047163"/>
          </a:xfrm>
          <a:noFill/>
          <a:ln/>
        </p:spPr>
        <p:txBody>
          <a:bodyPr wrap="none" anchor="ctr"/>
          <a:lstStyle/>
          <a:p>
            <a:endParaRPr lang="el-GR"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2430304" y="5592369"/>
            <a:ext cx="27543443" cy="3858816"/>
          </a:xfrm>
        </p:spPr>
        <p:txBody>
          <a:bodyPr/>
          <a:lstStyle/>
          <a:p>
            <a:r>
              <a:rPr lang="el-GR" smtClean="0"/>
              <a:t>Kλικ για επεξεργασία του τίτλου</a:t>
            </a:r>
            <a:endParaRPr lang="en-US"/>
          </a:p>
        </p:txBody>
      </p:sp>
      <p:sp>
        <p:nvSpPr>
          <p:cNvPr id="3" name="2 - Υπότιτλος"/>
          <p:cNvSpPr>
            <a:spLocks noGrp="1"/>
          </p:cNvSpPr>
          <p:nvPr>
            <p:ph type="subTitle" idx="1"/>
          </p:nvPr>
        </p:nvSpPr>
        <p:spPr>
          <a:xfrm>
            <a:off x="4860608" y="10201275"/>
            <a:ext cx="22682835" cy="4600575"/>
          </a:xfrm>
        </p:spPr>
        <p:txBody>
          <a:bodyPr/>
          <a:lstStyle>
            <a:lvl1pPr marL="0" indent="0" algn="ctr">
              <a:buNone/>
              <a:defRPr>
                <a:solidFill>
                  <a:schemeClr val="tx1">
                    <a:tint val="75000"/>
                  </a:schemeClr>
                </a:solidFill>
              </a:defRPr>
            </a:lvl1pPr>
            <a:lvl2pPr marL="1439632" indent="0" algn="ctr">
              <a:buNone/>
              <a:defRPr>
                <a:solidFill>
                  <a:schemeClr val="tx1">
                    <a:tint val="75000"/>
                  </a:schemeClr>
                </a:solidFill>
              </a:defRPr>
            </a:lvl2pPr>
            <a:lvl3pPr marL="2879264" indent="0" algn="ctr">
              <a:buNone/>
              <a:defRPr>
                <a:solidFill>
                  <a:schemeClr val="tx1">
                    <a:tint val="75000"/>
                  </a:schemeClr>
                </a:solidFill>
              </a:defRPr>
            </a:lvl3pPr>
            <a:lvl4pPr marL="4318896" indent="0" algn="ctr">
              <a:buNone/>
              <a:defRPr>
                <a:solidFill>
                  <a:schemeClr val="tx1">
                    <a:tint val="75000"/>
                  </a:schemeClr>
                </a:solidFill>
              </a:defRPr>
            </a:lvl4pPr>
            <a:lvl5pPr marL="5758534" indent="0" algn="ctr">
              <a:buNone/>
              <a:defRPr>
                <a:solidFill>
                  <a:schemeClr val="tx1">
                    <a:tint val="75000"/>
                  </a:schemeClr>
                </a:solidFill>
              </a:defRPr>
            </a:lvl5pPr>
            <a:lvl6pPr marL="7198166" indent="0" algn="ctr">
              <a:buNone/>
              <a:defRPr>
                <a:solidFill>
                  <a:schemeClr val="tx1">
                    <a:tint val="75000"/>
                  </a:schemeClr>
                </a:solidFill>
              </a:defRPr>
            </a:lvl6pPr>
            <a:lvl7pPr marL="8637798" indent="0" algn="ctr">
              <a:buNone/>
              <a:defRPr>
                <a:solidFill>
                  <a:schemeClr val="tx1">
                    <a:tint val="75000"/>
                  </a:schemeClr>
                </a:solidFill>
              </a:defRPr>
            </a:lvl7pPr>
            <a:lvl8pPr marL="10077430" indent="0" algn="ctr">
              <a:buNone/>
              <a:defRPr>
                <a:solidFill>
                  <a:schemeClr val="tx1">
                    <a:tint val="75000"/>
                  </a:schemeClr>
                </a:solidFill>
              </a:defRPr>
            </a:lvl8pPr>
            <a:lvl9pPr marL="11517062"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n-US"/>
          </a:p>
        </p:txBody>
      </p:sp>
      <p:sp>
        <p:nvSpPr>
          <p:cNvPr id="4" name="3 - Θέση ημερομηνίας"/>
          <p:cNvSpPr>
            <a:spLocks noGrp="1"/>
          </p:cNvSpPr>
          <p:nvPr>
            <p:ph type="dt" sz="half" idx="10"/>
          </p:nvPr>
        </p:nvSpPr>
        <p:spPr/>
        <p:txBody>
          <a:bodyPr/>
          <a:lstStyle>
            <a:lvl1pPr>
              <a:defRPr/>
            </a:lvl1pPr>
          </a:lstStyle>
          <a:p>
            <a:pPr>
              <a:defRPr/>
            </a:pPr>
            <a:endParaRPr lang="en-US"/>
          </a:p>
        </p:txBody>
      </p:sp>
      <p:sp>
        <p:nvSpPr>
          <p:cNvPr id="5" name="4 - Θέση υποσέλιδου"/>
          <p:cNvSpPr>
            <a:spLocks noGrp="1"/>
          </p:cNvSpPr>
          <p:nvPr>
            <p:ph type="ftr" sz="quarter" idx="11"/>
          </p:nvPr>
        </p:nvSpPr>
        <p:spPr/>
        <p:txBody>
          <a:bodyPr/>
          <a:lstStyle>
            <a:lvl1pPr>
              <a:defRPr/>
            </a:lvl1pPr>
          </a:lstStyle>
          <a:p>
            <a:pPr>
              <a:defRPr/>
            </a:pPr>
            <a:endParaRPr lang="en-US"/>
          </a:p>
        </p:txBody>
      </p:sp>
      <p:sp>
        <p:nvSpPr>
          <p:cNvPr id="6" name="5 - Θέση αριθμού διαφάνειας"/>
          <p:cNvSpPr>
            <a:spLocks noGrp="1"/>
          </p:cNvSpPr>
          <p:nvPr>
            <p:ph type="sldNum" sz="quarter" idx="12"/>
          </p:nvPr>
        </p:nvSpPr>
        <p:spPr/>
        <p:txBody>
          <a:bodyPr/>
          <a:lstStyle>
            <a:lvl1pPr>
              <a:defRPr/>
            </a:lvl1pPr>
          </a:lstStyle>
          <a:p>
            <a:pPr>
              <a:defRPr/>
            </a:pPr>
            <a:fld id="{592228DF-5472-4EA1-BA70-CDA8B4FB5B8B}" type="slidenum">
              <a:rPr lang="el-GR"/>
              <a:pPr>
                <a:defRP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ημερομηνίας"/>
          <p:cNvSpPr>
            <a:spLocks noGrp="1"/>
          </p:cNvSpPr>
          <p:nvPr>
            <p:ph type="dt" sz="half" idx="10"/>
          </p:nvPr>
        </p:nvSpPr>
        <p:spPr/>
        <p:txBody>
          <a:bodyPr/>
          <a:lstStyle>
            <a:lvl1pPr>
              <a:defRPr/>
            </a:lvl1pPr>
          </a:lstStyle>
          <a:p>
            <a:pPr>
              <a:defRPr/>
            </a:pPr>
            <a:endParaRPr lang="en-US"/>
          </a:p>
        </p:txBody>
      </p:sp>
      <p:sp>
        <p:nvSpPr>
          <p:cNvPr id="5" name="4 - Θέση υποσέλιδου"/>
          <p:cNvSpPr>
            <a:spLocks noGrp="1"/>
          </p:cNvSpPr>
          <p:nvPr>
            <p:ph type="ftr" sz="quarter" idx="11"/>
          </p:nvPr>
        </p:nvSpPr>
        <p:spPr/>
        <p:txBody>
          <a:bodyPr/>
          <a:lstStyle>
            <a:lvl1pPr>
              <a:defRPr/>
            </a:lvl1pPr>
          </a:lstStyle>
          <a:p>
            <a:pPr>
              <a:defRPr/>
            </a:pPr>
            <a:endParaRPr lang="en-US"/>
          </a:p>
        </p:txBody>
      </p:sp>
      <p:sp>
        <p:nvSpPr>
          <p:cNvPr id="6" name="5 - Θέση αριθμού διαφάνειας"/>
          <p:cNvSpPr>
            <a:spLocks noGrp="1"/>
          </p:cNvSpPr>
          <p:nvPr>
            <p:ph type="sldNum" sz="quarter" idx="12"/>
          </p:nvPr>
        </p:nvSpPr>
        <p:spPr/>
        <p:txBody>
          <a:bodyPr/>
          <a:lstStyle>
            <a:lvl1pPr>
              <a:defRPr/>
            </a:lvl1pPr>
          </a:lstStyle>
          <a:p>
            <a:pPr>
              <a:defRPr/>
            </a:pPr>
            <a:fld id="{396B6BB3-5E5B-4F2F-B806-CFFC8EED3E0E}" type="slidenum">
              <a:rPr lang="el-GR"/>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83254782" y="1891903"/>
            <a:ext cx="25833229" cy="40321706"/>
          </a:xfrm>
        </p:spPr>
        <p:txBody>
          <a:bodyPr vert="eaVert"/>
          <a:lstStyle/>
          <a:p>
            <a:r>
              <a:rPr lang="el-GR" smtClean="0"/>
              <a:t>Kλικ για επεξεργασία του τίτλου</a:t>
            </a:r>
            <a:endParaRPr lang="en-US"/>
          </a:p>
        </p:txBody>
      </p:sp>
      <p:sp>
        <p:nvSpPr>
          <p:cNvPr id="3" name="2 - Θέση κατακόρυφου κειμένου"/>
          <p:cNvSpPr>
            <a:spLocks noGrp="1"/>
          </p:cNvSpPr>
          <p:nvPr>
            <p:ph type="body" orient="vert" idx="1"/>
          </p:nvPr>
        </p:nvSpPr>
        <p:spPr>
          <a:xfrm>
            <a:off x="5743850" y="1891903"/>
            <a:ext cx="76970870" cy="40321706"/>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ημερομηνίας"/>
          <p:cNvSpPr>
            <a:spLocks noGrp="1"/>
          </p:cNvSpPr>
          <p:nvPr>
            <p:ph type="dt" sz="half" idx="10"/>
          </p:nvPr>
        </p:nvSpPr>
        <p:spPr/>
        <p:txBody>
          <a:bodyPr/>
          <a:lstStyle>
            <a:lvl1pPr>
              <a:defRPr/>
            </a:lvl1pPr>
          </a:lstStyle>
          <a:p>
            <a:pPr>
              <a:defRPr/>
            </a:pPr>
            <a:endParaRPr lang="en-US"/>
          </a:p>
        </p:txBody>
      </p:sp>
      <p:sp>
        <p:nvSpPr>
          <p:cNvPr id="5" name="4 - Θέση υποσέλιδου"/>
          <p:cNvSpPr>
            <a:spLocks noGrp="1"/>
          </p:cNvSpPr>
          <p:nvPr>
            <p:ph type="ftr" sz="quarter" idx="11"/>
          </p:nvPr>
        </p:nvSpPr>
        <p:spPr/>
        <p:txBody>
          <a:bodyPr/>
          <a:lstStyle>
            <a:lvl1pPr>
              <a:defRPr/>
            </a:lvl1pPr>
          </a:lstStyle>
          <a:p>
            <a:pPr>
              <a:defRPr/>
            </a:pPr>
            <a:endParaRPr lang="en-US"/>
          </a:p>
        </p:txBody>
      </p:sp>
      <p:sp>
        <p:nvSpPr>
          <p:cNvPr id="6" name="5 - Θέση αριθμού διαφάνειας"/>
          <p:cNvSpPr>
            <a:spLocks noGrp="1"/>
          </p:cNvSpPr>
          <p:nvPr>
            <p:ph type="sldNum" sz="quarter" idx="12"/>
          </p:nvPr>
        </p:nvSpPr>
        <p:spPr/>
        <p:txBody>
          <a:bodyPr/>
          <a:lstStyle>
            <a:lvl1pPr>
              <a:defRPr/>
            </a:lvl1pPr>
          </a:lstStyle>
          <a:p>
            <a:pPr>
              <a:defRPr/>
            </a:pPr>
            <a:fld id="{44A4DF54-1508-4414-9A72-3DEB4183E65D}" type="slidenum">
              <a:rPr lang="el-GR"/>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ημερομηνίας"/>
          <p:cNvSpPr>
            <a:spLocks noGrp="1"/>
          </p:cNvSpPr>
          <p:nvPr>
            <p:ph type="dt" sz="half" idx="10"/>
          </p:nvPr>
        </p:nvSpPr>
        <p:spPr/>
        <p:txBody>
          <a:bodyPr/>
          <a:lstStyle>
            <a:lvl1pPr>
              <a:defRPr/>
            </a:lvl1pPr>
          </a:lstStyle>
          <a:p>
            <a:pPr>
              <a:defRPr/>
            </a:pPr>
            <a:endParaRPr lang="en-US"/>
          </a:p>
        </p:txBody>
      </p:sp>
      <p:sp>
        <p:nvSpPr>
          <p:cNvPr id="5" name="4 - Θέση υποσέλιδου"/>
          <p:cNvSpPr>
            <a:spLocks noGrp="1"/>
          </p:cNvSpPr>
          <p:nvPr>
            <p:ph type="ftr" sz="quarter" idx="11"/>
          </p:nvPr>
        </p:nvSpPr>
        <p:spPr/>
        <p:txBody>
          <a:bodyPr/>
          <a:lstStyle>
            <a:lvl1pPr>
              <a:defRPr/>
            </a:lvl1pPr>
          </a:lstStyle>
          <a:p>
            <a:pPr>
              <a:defRPr/>
            </a:pPr>
            <a:endParaRPr lang="en-US"/>
          </a:p>
        </p:txBody>
      </p:sp>
      <p:sp>
        <p:nvSpPr>
          <p:cNvPr id="6" name="5 - Θέση αριθμού διαφάνειας"/>
          <p:cNvSpPr>
            <a:spLocks noGrp="1"/>
          </p:cNvSpPr>
          <p:nvPr>
            <p:ph type="sldNum" sz="quarter" idx="12"/>
          </p:nvPr>
        </p:nvSpPr>
        <p:spPr/>
        <p:txBody>
          <a:bodyPr/>
          <a:lstStyle>
            <a:lvl1pPr>
              <a:defRPr/>
            </a:lvl1pPr>
          </a:lstStyle>
          <a:p>
            <a:pPr>
              <a:defRPr/>
            </a:pPr>
            <a:fld id="{477C1B7B-C616-4014-BE33-EB637006BA2E}" type="slidenum">
              <a:rPr lang="el-GR"/>
              <a:pPr>
                <a:defRP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2559696" y="11568119"/>
            <a:ext cx="27543443" cy="3575447"/>
          </a:xfrm>
        </p:spPr>
        <p:txBody>
          <a:bodyPr anchor="t"/>
          <a:lstStyle>
            <a:lvl1pPr algn="l">
              <a:defRPr sz="12600" b="1" cap="all"/>
            </a:lvl1pPr>
          </a:lstStyle>
          <a:p>
            <a:r>
              <a:rPr lang="el-GR" smtClean="0"/>
              <a:t>Kλικ για επεξεργασία του τίτλου</a:t>
            </a:r>
            <a:endParaRPr lang="en-US"/>
          </a:p>
        </p:txBody>
      </p:sp>
      <p:sp>
        <p:nvSpPr>
          <p:cNvPr id="3" name="2 - Θέση κειμένου"/>
          <p:cNvSpPr>
            <a:spLocks noGrp="1"/>
          </p:cNvSpPr>
          <p:nvPr>
            <p:ph type="body" idx="1"/>
          </p:nvPr>
        </p:nvSpPr>
        <p:spPr>
          <a:xfrm>
            <a:off x="2559696" y="7630128"/>
            <a:ext cx="27543443" cy="3937991"/>
          </a:xfrm>
        </p:spPr>
        <p:txBody>
          <a:bodyPr anchor="b"/>
          <a:lstStyle>
            <a:lvl1pPr marL="0" indent="0">
              <a:buNone/>
              <a:defRPr sz="6300">
                <a:solidFill>
                  <a:schemeClr val="tx1">
                    <a:tint val="75000"/>
                  </a:schemeClr>
                </a:solidFill>
              </a:defRPr>
            </a:lvl1pPr>
            <a:lvl2pPr marL="1439632" indent="0">
              <a:buNone/>
              <a:defRPr sz="5700">
                <a:solidFill>
                  <a:schemeClr val="tx1">
                    <a:tint val="75000"/>
                  </a:schemeClr>
                </a:solidFill>
              </a:defRPr>
            </a:lvl2pPr>
            <a:lvl3pPr marL="2879264" indent="0">
              <a:buNone/>
              <a:defRPr sz="5000">
                <a:solidFill>
                  <a:schemeClr val="tx1">
                    <a:tint val="75000"/>
                  </a:schemeClr>
                </a:solidFill>
              </a:defRPr>
            </a:lvl3pPr>
            <a:lvl4pPr marL="4318896" indent="0">
              <a:buNone/>
              <a:defRPr sz="4400">
                <a:solidFill>
                  <a:schemeClr val="tx1">
                    <a:tint val="75000"/>
                  </a:schemeClr>
                </a:solidFill>
              </a:defRPr>
            </a:lvl4pPr>
            <a:lvl5pPr marL="5758534" indent="0">
              <a:buNone/>
              <a:defRPr sz="4400">
                <a:solidFill>
                  <a:schemeClr val="tx1">
                    <a:tint val="75000"/>
                  </a:schemeClr>
                </a:solidFill>
              </a:defRPr>
            </a:lvl5pPr>
            <a:lvl6pPr marL="7198166" indent="0">
              <a:buNone/>
              <a:defRPr sz="4400">
                <a:solidFill>
                  <a:schemeClr val="tx1">
                    <a:tint val="75000"/>
                  </a:schemeClr>
                </a:solidFill>
              </a:defRPr>
            </a:lvl6pPr>
            <a:lvl7pPr marL="8637798" indent="0">
              <a:buNone/>
              <a:defRPr sz="4400">
                <a:solidFill>
                  <a:schemeClr val="tx1">
                    <a:tint val="75000"/>
                  </a:schemeClr>
                </a:solidFill>
              </a:defRPr>
            </a:lvl7pPr>
            <a:lvl8pPr marL="10077430" indent="0">
              <a:buNone/>
              <a:defRPr sz="4400">
                <a:solidFill>
                  <a:schemeClr val="tx1">
                    <a:tint val="75000"/>
                  </a:schemeClr>
                </a:solidFill>
              </a:defRPr>
            </a:lvl8pPr>
            <a:lvl9pPr marL="11517062" indent="0">
              <a:buNone/>
              <a:defRPr sz="4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lvl1pPr>
              <a:defRPr/>
            </a:lvl1pPr>
          </a:lstStyle>
          <a:p>
            <a:pPr>
              <a:defRPr/>
            </a:pPr>
            <a:endParaRPr lang="en-US"/>
          </a:p>
        </p:txBody>
      </p:sp>
      <p:sp>
        <p:nvSpPr>
          <p:cNvPr id="5" name="4 - Θέση υποσέλιδου"/>
          <p:cNvSpPr>
            <a:spLocks noGrp="1"/>
          </p:cNvSpPr>
          <p:nvPr>
            <p:ph type="ftr" sz="quarter" idx="11"/>
          </p:nvPr>
        </p:nvSpPr>
        <p:spPr/>
        <p:txBody>
          <a:bodyPr/>
          <a:lstStyle>
            <a:lvl1pPr>
              <a:defRPr/>
            </a:lvl1pPr>
          </a:lstStyle>
          <a:p>
            <a:pPr>
              <a:defRPr/>
            </a:pPr>
            <a:endParaRPr lang="en-US"/>
          </a:p>
        </p:txBody>
      </p:sp>
      <p:sp>
        <p:nvSpPr>
          <p:cNvPr id="6" name="5 - Θέση αριθμού διαφάνειας"/>
          <p:cNvSpPr>
            <a:spLocks noGrp="1"/>
          </p:cNvSpPr>
          <p:nvPr>
            <p:ph type="sldNum" sz="quarter" idx="12"/>
          </p:nvPr>
        </p:nvSpPr>
        <p:spPr/>
        <p:txBody>
          <a:bodyPr/>
          <a:lstStyle>
            <a:lvl1pPr>
              <a:defRPr/>
            </a:lvl1pPr>
          </a:lstStyle>
          <a:p>
            <a:pPr>
              <a:defRPr/>
            </a:pPr>
            <a:fld id="{30FEDFA5-62E7-4B70-8783-636B38AF2FA1}" type="slidenum">
              <a:rPr lang="el-GR"/>
              <a:pPr>
                <a:defRP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περιεχομένου"/>
          <p:cNvSpPr>
            <a:spLocks noGrp="1"/>
          </p:cNvSpPr>
          <p:nvPr>
            <p:ph sz="half" idx="1"/>
          </p:nvPr>
        </p:nvSpPr>
        <p:spPr>
          <a:xfrm>
            <a:off x="5743846" y="11026378"/>
            <a:ext cx="51402048" cy="31187231"/>
          </a:xfrm>
        </p:spPr>
        <p:txBody>
          <a:bodyPr/>
          <a:lstStyle>
            <a:lvl1pPr>
              <a:defRPr sz="8800"/>
            </a:lvl1pPr>
            <a:lvl2pPr>
              <a:defRPr sz="7600"/>
            </a:lvl2pPr>
            <a:lvl3pPr>
              <a:defRPr sz="6300"/>
            </a:lvl3pPr>
            <a:lvl4pPr>
              <a:defRPr sz="5700"/>
            </a:lvl4pPr>
            <a:lvl5pPr>
              <a:defRPr sz="5700"/>
            </a:lvl5pPr>
            <a:lvl6pPr>
              <a:defRPr sz="5700"/>
            </a:lvl6pPr>
            <a:lvl7pPr>
              <a:defRPr sz="5700"/>
            </a:lvl7pPr>
            <a:lvl8pPr>
              <a:defRPr sz="5700"/>
            </a:lvl8pPr>
            <a:lvl9pPr>
              <a:defRPr sz="57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περιεχομένου"/>
          <p:cNvSpPr>
            <a:spLocks noGrp="1"/>
          </p:cNvSpPr>
          <p:nvPr>
            <p:ph sz="half" idx="2"/>
          </p:nvPr>
        </p:nvSpPr>
        <p:spPr>
          <a:xfrm>
            <a:off x="57685960" y="11026378"/>
            <a:ext cx="51402051" cy="31187231"/>
          </a:xfrm>
        </p:spPr>
        <p:txBody>
          <a:bodyPr/>
          <a:lstStyle>
            <a:lvl1pPr>
              <a:defRPr sz="8800"/>
            </a:lvl1pPr>
            <a:lvl2pPr>
              <a:defRPr sz="7600"/>
            </a:lvl2pPr>
            <a:lvl3pPr>
              <a:defRPr sz="6300"/>
            </a:lvl3pPr>
            <a:lvl4pPr>
              <a:defRPr sz="5700"/>
            </a:lvl4pPr>
            <a:lvl5pPr>
              <a:defRPr sz="5700"/>
            </a:lvl5pPr>
            <a:lvl6pPr>
              <a:defRPr sz="5700"/>
            </a:lvl6pPr>
            <a:lvl7pPr>
              <a:defRPr sz="5700"/>
            </a:lvl7pPr>
            <a:lvl8pPr>
              <a:defRPr sz="5700"/>
            </a:lvl8pPr>
            <a:lvl9pPr>
              <a:defRPr sz="57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3 - Θέση ημερομηνίας"/>
          <p:cNvSpPr>
            <a:spLocks noGrp="1"/>
          </p:cNvSpPr>
          <p:nvPr>
            <p:ph type="dt" sz="half" idx="10"/>
          </p:nvPr>
        </p:nvSpPr>
        <p:spPr/>
        <p:txBody>
          <a:bodyPr/>
          <a:lstStyle>
            <a:lvl1pPr>
              <a:defRPr/>
            </a:lvl1pPr>
          </a:lstStyle>
          <a:p>
            <a:pPr>
              <a:defRPr/>
            </a:pPr>
            <a:endParaRPr lang="en-US"/>
          </a:p>
        </p:txBody>
      </p:sp>
      <p:sp>
        <p:nvSpPr>
          <p:cNvPr id="6" name="4 - Θέση υποσέλιδου"/>
          <p:cNvSpPr>
            <a:spLocks noGrp="1"/>
          </p:cNvSpPr>
          <p:nvPr>
            <p:ph type="ftr" sz="quarter" idx="11"/>
          </p:nvPr>
        </p:nvSpPr>
        <p:spPr/>
        <p:txBody>
          <a:bodyPr/>
          <a:lstStyle>
            <a:lvl1pPr>
              <a:defRPr/>
            </a:lvl1pPr>
          </a:lstStyle>
          <a:p>
            <a:pPr>
              <a:defRPr/>
            </a:pPr>
            <a:endParaRPr lang="en-US"/>
          </a:p>
        </p:txBody>
      </p:sp>
      <p:sp>
        <p:nvSpPr>
          <p:cNvPr id="7" name="5 - Θέση αριθμού διαφάνειας"/>
          <p:cNvSpPr>
            <a:spLocks noGrp="1"/>
          </p:cNvSpPr>
          <p:nvPr>
            <p:ph type="sldNum" sz="quarter" idx="12"/>
          </p:nvPr>
        </p:nvSpPr>
        <p:spPr/>
        <p:txBody>
          <a:bodyPr/>
          <a:lstStyle>
            <a:lvl1pPr>
              <a:defRPr/>
            </a:lvl1pPr>
          </a:lstStyle>
          <a:p>
            <a:pPr>
              <a:defRPr/>
            </a:pPr>
            <a:fld id="{365A5076-A9B9-4DC2-BB67-1D0D1AD6410D}" type="slidenum">
              <a:rPr lang="el-GR"/>
              <a:pPr>
                <a:defRP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1620203" y="720925"/>
            <a:ext cx="29163645" cy="3000375"/>
          </a:xfrm>
        </p:spPr>
        <p:txBody>
          <a:bodyPr/>
          <a:lstStyle>
            <a:lvl1pPr>
              <a:defRPr/>
            </a:lvl1pPr>
          </a:lstStyle>
          <a:p>
            <a:r>
              <a:rPr lang="el-GR" smtClean="0"/>
              <a:t>Kλικ για επεξεργασία του τίτλου</a:t>
            </a:r>
            <a:endParaRPr lang="en-US"/>
          </a:p>
        </p:txBody>
      </p:sp>
      <p:sp>
        <p:nvSpPr>
          <p:cNvPr id="3" name="2 - Θέση κειμένου"/>
          <p:cNvSpPr>
            <a:spLocks noGrp="1"/>
          </p:cNvSpPr>
          <p:nvPr>
            <p:ph type="body" idx="1"/>
          </p:nvPr>
        </p:nvSpPr>
        <p:spPr>
          <a:xfrm>
            <a:off x="1620203" y="4029672"/>
            <a:ext cx="14317416" cy="1679375"/>
          </a:xfrm>
        </p:spPr>
        <p:txBody>
          <a:bodyPr anchor="b"/>
          <a:lstStyle>
            <a:lvl1pPr marL="0" indent="0">
              <a:buNone/>
              <a:defRPr sz="7600" b="1"/>
            </a:lvl1pPr>
            <a:lvl2pPr marL="1439632" indent="0">
              <a:buNone/>
              <a:defRPr sz="6300" b="1"/>
            </a:lvl2pPr>
            <a:lvl3pPr marL="2879264" indent="0">
              <a:buNone/>
              <a:defRPr sz="5700" b="1"/>
            </a:lvl3pPr>
            <a:lvl4pPr marL="4318896" indent="0">
              <a:buNone/>
              <a:defRPr sz="5000" b="1"/>
            </a:lvl4pPr>
            <a:lvl5pPr marL="5758534" indent="0">
              <a:buNone/>
              <a:defRPr sz="5000" b="1"/>
            </a:lvl5pPr>
            <a:lvl6pPr marL="7198166" indent="0">
              <a:buNone/>
              <a:defRPr sz="5000" b="1"/>
            </a:lvl6pPr>
            <a:lvl7pPr marL="8637798" indent="0">
              <a:buNone/>
              <a:defRPr sz="5000" b="1"/>
            </a:lvl7pPr>
            <a:lvl8pPr marL="10077430" indent="0">
              <a:buNone/>
              <a:defRPr sz="5000" b="1"/>
            </a:lvl8pPr>
            <a:lvl9pPr marL="11517062" indent="0">
              <a:buNone/>
              <a:defRPr sz="50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1620203" y="5709047"/>
            <a:ext cx="14317416" cy="10372131"/>
          </a:xfrm>
        </p:spPr>
        <p:txBody>
          <a:bodyPr/>
          <a:lstStyle>
            <a:lvl1pPr>
              <a:defRPr sz="7600"/>
            </a:lvl1pPr>
            <a:lvl2pPr>
              <a:defRPr sz="6300"/>
            </a:lvl2pPr>
            <a:lvl3pPr>
              <a:defRPr sz="5700"/>
            </a:lvl3pPr>
            <a:lvl4pPr>
              <a:defRPr sz="5000"/>
            </a:lvl4pPr>
            <a:lvl5pPr>
              <a:defRPr sz="5000"/>
            </a:lvl5pPr>
            <a:lvl6pPr>
              <a:defRPr sz="5000"/>
            </a:lvl6pPr>
            <a:lvl7pPr>
              <a:defRPr sz="5000"/>
            </a:lvl7pPr>
            <a:lvl8pPr>
              <a:defRPr sz="5000"/>
            </a:lvl8pPr>
            <a:lvl9pPr>
              <a:defRPr sz="5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4 - Θέση κειμένου"/>
          <p:cNvSpPr>
            <a:spLocks noGrp="1"/>
          </p:cNvSpPr>
          <p:nvPr>
            <p:ph type="body" sz="quarter" idx="3"/>
          </p:nvPr>
        </p:nvSpPr>
        <p:spPr>
          <a:xfrm>
            <a:off x="16460809" y="4029672"/>
            <a:ext cx="14323040" cy="1679375"/>
          </a:xfrm>
        </p:spPr>
        <p:txBody>
          <a:bodyPr anchor="b"/>
          <a:lstStyle>
            <a:lvl1pPr marL="0" indent="0">
              <a:buNone/>
              <a:defRPr sz="7600" b="1"/>
            </a:lvl1pPr>
            <a:lvl2pPr marL="1439632" indent="0">
              <a:buNone/>
              <a:defRPr sz="6300" b="1"/>
            </a:lvl2pPr>
            <a:lvl3pPr marL="2879264" indent="0">
              <a:buNone/>
              <a:defRPr sz="5700" b="1"/>
            </a:lvl3pPr>
            <a:lvl4pPr marL="4318896" indent="0">
              <a:buNone/>
              <a:defRPr sz="5000" b="1"/>
            </a:lvl4pPr>
            <a:lvl5pPr marL="5758534" indent="0">
              <a:buNone/>
              <a:defRPr sz="5000" b="1"/>
            </a:lvl5pPr>
            <a:lvl6pPr marL="7198166" indent="0">
              <a:buNone/>
              <a:defRPr sz="5000" b="1"/>
            </a:lvl6pPr>
            <a:lvl7pPr marL="8637798" indent="0">
              <a:buNone/>
              <a:defRPr sz="5000" b="1"/>
            </a:lvl7pPr>
            <a:lvl8pPr marL="10077430" indent="0">
              <a:buNone/>
              <a:defRPr sz="5000" b="1"/>
            </a:lvl8pPr>
            <a:lvl9pPr marL="11517062" indent="0">
              <a:buNone/>
              <a:defRPr sz="50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16460809" y="5709047"/>
            <a:ext cx="14323040" cy="10372131"/>
          </a:xfrm>
        </p:spPr>
        <p:txBody>
          <a:bodyPr/>
          <a:lstStyle>
            <a:lvl1pPr>
              <a:defRPr sz="7600"/>
            </a:lvl1pPr>
            <a:lvl2pPr>
              <a:defRPr sz="6300"/>
            </a:lvl2pPr>
            <a:lvl3pPr>
              <a:defRPr sz="5700"/>
            </a:lvl3pPr>
            <a:lvl4pPr>
              <a:defRPr sz="5000"/>
            </a:lvl4pPr>
            <a:lvl5pPr>
              <a:defRPr sz="5000"/>
            </a:lvl5pPr>
            <a:lvl6pPr>
              <a:defRPr sz="5000"/>
            </a:lvl6pPr>
            <a:lvl7pPr>
              <a:defRPr sz="5000"/>
            </a:lvl7pPr>
            <a:lvl8pPr>
              <a:defRPr sz="5000"/>
            </a:lvl8pPr>
            <a:lvl9pPr>
              <a:defRPr sz="5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7" name="3 - Θέση ημερομηνίας"/>
          <p:cNvSpPr>
            <a:spLocks noGrp="1"/>
          </p:cNvSpPr>
          <p:nvPr>
            <p:ph type="dt" sz="half" idx="10"/>
          </p:nvPr>
        </p:nvSpPr>
        <p:spPr/>
        <p:txBody>
          <a:bodyPr/>
          <a:lstStyle>
            <a:lvl1pPr>
              <a:defRPr/>
            </a:lvl1pPr>
          </a:lstStyle>
          <a:p>
            <a:pPr>
              <a:defRPr/>
            </a:pPr>
            <a:endParaRPr lang="en-US"/>
          </a:p>
        </p:txBody>
      </p:sp>
      <p:sp>
        <p:nvSpPr>
          <p:cNvPr id="8" name="4 - Θέση υποσέλιδου"/>
          <p:cNvSpPr>
            <a:spLocks noGrp="1"/>
          </p:cNvSpPr>
          <p:nvPr>
            <p:ph type="ftr" sz="quarter" idx="11"/>
          </p:nvPr>
        </p:nvSpPr>
        <p:spPr/>
        <p:txBody>
          <a:bodyPr/>
          <a:lstStyle>
            <a:lvl1pPr>
              <a:defRPr/>
            </a:lvl1pPr>
          </a:lstStyle>
          <a:p>
            <a:pPr>
              <a:defRPr/>
            </a:pPr>
            <a:endParaRPr lang="en-US"/>
          </a:p>
        </p:txBody>
      </p:sp>
      <p:sp>
        <p:nvSpPr>
          <p:cNvPr id="9" name="5 - Θέση αριθμού διαφάνειας"/>
          <p:cNvSpPr>
            <a:spLocks noGrp="1"/>
          </p:cNvSpPr>
          <p:nvPr>
            <p:ph type="sldNum" sz="quarter" idx="12"/>
          </p:nvPr>
        </p:nvSpPr>
        <p:spPr/>
        <p:txBody>
          <a:bodyPr/>
          <a:lstStyle>
            <a:lvl1pPr>
              <a:defRPr/>
            </a:lvl1pPr>
          </a:lstStyle>
          <a:p>
            <a:pPr>
              <a:defRPr/>
            </a:pPr>
            <a:fld id="{5B80E152-D58B-4273-9DEF-9174DB895926}" type="slidenum">
              <a:rPr lang="el-GR"/>
              <a:pPr>
                <a:defRP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3 - Θέση ημερομηνίας"/>
          <p:cNvSpPr>
            <a:spLocks noGrp="1"/>
          </p:cNvSpPr>
          <p:nvPr>
            <p:ph type="dt" sz="half" idx="10"/>
          </p:nvPr>
        </p:nvSpPr>
        <p:spPr/>
        <p:txBody>
          <a:bodyPr/>
          <a:lstStyle>
            <a:lvl1pPr>
              <a:defRPr/>
            </a:lvl1pPr>
          </a:lstStyle>
          <a:p>
            <a:pPr>
              <a:defRPr/>
            </a:pPr>
            <a:endParaRPr lang="en-US"/>
          </a:p>
        </p:txBody>
      </p:sp>
      <p:sp>
        <p:nvSpPr>
          <p:cNvPr id="4" name="4 - Θέση υποσέλιδου"/>
          <p:cNvSpPr>
            <a:spLocks noGrp="1"/>
          </p:cNvSpPr>
          <p:nvPr>
            <p:ph type="ftr" sz="quarter" idx="11"/>
          </p:nvPr>
        </p:nvSpPr>
        <p:spPr/>
        <p:txBody>
          <a:bodyPr/>
          <a:lstStyle>
            <a:lvl1pPr>
              <a:defRPr/>
            </a:lvl1pPr>
          </a:lstStyle>
          <a:p>
            <a:pPr>
              <a:defRPr/>
            </a:pPr>
            <a:endParaRPr lang="en-US"/>
          </a:p>
        </p:txBody>
      </p:sp>
      <p:sp>
        <p:nvSpPr>
          <p:cNvPr id="5" name="5 - Θέση αριθμού διαφάνειας"/>
          <p:cNvSpPr>
            <a:spLocks noGrp="1"/>
          </p:cNvSpPr>
          <p:nvPr>
            <p:ph type="sldNum" sz="quarter" idx="12"/>
          </p:nvPr>
        </p:nvSpPr>
        <p:spPr/>
        <p:txBody>
          <a:bodyPr/>
          <a:lstStyle>
            <a:lvl1pPr>
              <a:defRPr/>
            </a:lvl1pPr>
          </a:lstStyle>
          <a:p>
            <a:pPr>
              <a:defRPr/>
            </a:pPr>
            <a:fld id="{C64B1AD8-32B9-4AB3-8ACB-694AA2FC928C}" type="slidenum">
              <a:rPr lang="el-GR"/>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3 - Θέση ημερομηνίας"/>
          <p:cNvSpPr>
            <a:spLocks noGrp="1"/>
          </p:cNvSpPr>
          <p:nvPr>
            <p:ph type="dt" sz="half" idx="10"/>
          </p:nvPr>
        </p:nvSpPr>
        <p:spPr/>
        <p:txBody>
          <a:bodyPr/>
          <a:lstStyle>
            <a:lvl1pPr>
              <a:defRPr/>
            </a:lvl1pPr>
          </a:lstStyle>
          <a:p>
            <a:pPr>
              <a:defRPr/>
            </a:pPr>
            <a:endParaRPr lang="en-US"/>
          </a:p>
        </p:txBody>
      </p:sp>
      <p:sp>
        <p:nvSpPr>
          <p:cNvPr id="3" name="4 - Θέση υποσέλιδου"/>
          <p:cNvSpPr>
            <a:spLocks noGrp="1"/>
          </p:cNvSpPr>
          <p:nvPr>
            <p:ph type="ftr" sz="quarter" idx="11"/>
          </p:nvPr>
        </p:nvSpPr>
        <p:spPr/>
        <p:txBody>
          <a:bodyPr/>
          <a:lstStyle>
            <a:lvl1pPr>
              <a:defRPr/>
            </a:lvl1pPr>
          </a:lstStyle>
          <a:p>
            <a:pPr>
              <a:defRPr/>
            </a:pPr>
            <a:endParaRPr lang="en-US"/>
          </a:p>
        </p:txBody>
      </p:sp>
      <p:sp>
        <p:nvSpPr>
          <p:cNvPr id="4" name="5 - Θέση αριθμού διαφάνειας"/>
          <p:cNvSpPr>
            <a:spLocks noGrp="1"/>
          </p:cNvSpPr>
          <p:nvPr>
            <p:ph type="sldNum" sz="quarter" idx="12"/>
          </p:nvPr>
        </p:nvSpPr>
        <p:spPr/>
        <p:txBody>
          <a:bodyPr/>
          <a:lstStyle>
            <a:lvl1pPr>
              <a:defRPr/>
            </a:lvl1pPr>
          </a:lstStyle>
          <a:p>
            <a:pPr>
              <a:defRPr/>
            </a:pPr>
            <a:fld id="{1B08A8F8-9D62-4F0A-A074-DB0B00DDFDCD}" type="slidenum">
              <a:rPr lang="el-GR"/>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620211" y="716756"/>
            <a:ext cx="10660709" cy="3050381"/>
          </a:xfrm>
        </p:spPr>
        <p:txBody>
          <a:bodyPr anchor="b"/>
          <a:lstStyle>
            <a:lvl1pPr algn="l">
              <a:defRPr sz="6300" b="1"/>
            </a:lvl1pPr>
          </a:lstStyle>
          <a:p>
            <a:r>
              <a:rPr lang="el-GR" smtClean="0"/>
              <a:t>Kλικ για επεξεργασία του τίτλου</a:t>
            </a:r>
            <a:endParaRPr lang="en-US"/>
          </a:p>
        </p:txBody>
      </p:sp>
      <p:sp>
        <p:nvSpPr>
          <p:cNvPr id="3" name="2 - Θέση περιεχομένου"/>
          <p:cNvSpPr>
            <a:spLocks noGrp="1"/>
          </p:cNvSpPr>
          <p:nvPr>
            <p:ph idx="1"/>
          </p:nvPr>
        </p:nvSpPr>
        <p:spPr>
          <a:xfrm>
            <a:off x="12669083" y="716757"/>
            <a:ext cx="18114764" cy="15364422"/>
          </a:xfrm>
        </p:spPr>
        <p:txBody>
          <a:bodyPr/>
          <a:lstStyle>
            <a:lvl1pPr>
              <a:defRPr sz="10100"/>
            </a:lvl1pPr>
            <a:lvl2pPr>
              <a:defRPr sz="8800"/>
            </a:lvl2pPr>
            <a:lvl3pPr>
              <a:defRPr sz="7600"/>
            </a:lvl3pPr>
            <a:lvl4pPr>
              <a:defRPr sz="6300"/>
            </a:lvl4pPr>
            <a:lvl5pPr>
              <a:defRPr sz="6300"/>
            </a:lvl5pPr>
            <a:lvl6pPr>
              <a:defRPr sz="6300"/>
            </a:lvl6pPr>
            <a:lvl7pPr>
              <a:defRPr sz="6300"/>
            </a:lvl7pPr>
            <a:lvl8pPr>
              <a:defRPr sz="6300"/>
            </a:lvl8pPr>
            <a:lvl9pPr>
              <a:defRPr sz="63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κειμένου"/>
          <p:cNvSpPr>
            <a:spLocks noGrp="1"/>
          </p:cNvSpPr>
          <p:nvPr>
            <p:ph type="body" sz="half" idx="2"/>
          </p:nvPr>
        </p:nvSpPr>
        <p:spPr>
          <a:xfrm>
            <a:off x="1620211" y="3767144"/>
            <a:ext cx="10660709" cy="12314040"/>
          </a:xfrm>
        </p:spPr>
        <p:txBody>
          <a:bodyPr/>
          <a:lstStyle>
            <a:lvl1pPr marL="0" indent="0">
              <a:buNone/>
              <a:defRPr sz="4400"/>
            </a:lvl1pPr>
            <a:lvl2pPr marL="1439632" indent="0">
              <a:buNone/>
              <a:defRPr sz="3800"/>
            </a:lvl2pPr>
            <a:lvl3pPr marL="2879264" indent="0">
              <a:buNone/>
              <a:defRPr sz="3200"/>
            </a:lvl3pPr>
            <a:lvl4pPr marL="4318896" indent="0">
              <a:buNone/>
              <a:defRPr sz="2800"/>
            </a:lvl4pPr>
            <a:lvl5pPr marL="5758534" indent="0">
              <a:buNone/>
              <a:defRPr sz="2800"/>
            </a:lvl5pPr>
            <a:lvl6pPr marL="7198166" indent="0">
              <a:buNone/>
              <a:defRPr sz="2800"/>
            </a:lvl6pPr>
            <a:lvl7pPr marL="8637798" indent="0">
              <a:buNone/>
              <a:defRPr sz="2800"/>
            </a:lvl7pPr>
            <a:lvl8pPr marL="10077430" indent="0">
              <a:buNone/>
              <a:defRPr sz="2800"/>
            </a:lvl8pPr>
            <a:lvl9pPr marL="11517062" indent="0">
              <a:buNone/>
              <a:defRPr sz="2800"/>
            </a:lvl9pPr>
          </a:lstStyle>
          <a:p>
            <a:pPr lvl="0"/>
            <a:r>
              <a:rPr lang="el-GR" smtClean="0"/>
              <a:t>Kλικ για επεξεργασία των στυλ του υποδείγματος</a:t>
            </a:r>
          </a:p>
        </p:txBody>
      </p:sp>
      <p:sp>
        <p:nvSpPr>
          <p:cNvPr id="5" name="3 - Θέση ημερομηνίας"/>
          <p:cNvSpPr>
            <a:spLocks noGrp="1"/>
          </p:cNvSpPr>
          <p:nvPr>
            <p:ph type="dt" sz="half" idx="10"/>
          </p:nvPr>
        </p:nvSpPr>
        <p:spPr/>
        <p:txBody>
          <a:bodyPr/>
          <a:lstStyle>
            <a:lvl1pPr>
              <a:defRPr/>
            </a:lvl1pPr>
          </a:lstStyle>
          <a:p>
            <a:pPr>
              <a:defRPr/>
            </a:pPr>
            <a:endParaRPr lang="en-US"/>
          </a:p>
        </p:txBody>
      </p:sp>
      <p:sp>
        <p:nvSpPr>
          <p:cNvPr id="6" name="4 - Θέση υποσέλιδου"/>
          <p:cNvSpPr>
            <a:spLocks noGrp="1"/>
          </p:cNvSpPr>
          <p:nvPr>
            <p:ph type="ftr" sz="quarter" idx="11"/>
          </p:nvPr>
        </p:nvSpPr>
        <p:spPr/>
        <p:txBody>
          <a:bodyPr/>
          <a:lstStyle>
            <a:lvl1pPr>
              <a:defRPr/>
            </a:lvl1pPr>
          </a:lstStyle>
          <a:p>
            <a:pPr>
              <a:defRPr/>
            </a:pPr>
            <a:endParaRPr lang="en-US"/>
          </a:p>
        </p:txBody>
      </p:sp>
      <p:sp>
        <p:nvSpPr>
          <p:cNvPr id="7" name="5 - Θέση αριθμού διαφάνειας"/>
          <p:cNvSpPr>
            <a:spLocks noGrp="1"/>
          </p:cNvSpPr>
          <p:nvPr>
            <p:ph type="sldNum" sz="quarter" idx="12"/>
          </p:nvPr>
        </p:nvSpPr>
        <p:spPr/>
        <p:txBody>
          <a:bodyPr/>
          <a:lstStyle>
            <a:lvl1pPr>
              <a:defRPr/>
            </a:lvl1pPr>
          </a:lstStyle>
          <a:p>
            <a:pPr>
              <a:defRPr/>
            </a:pPr>
            <a:fld id="{9F593BB8-9971-4275-A327-1B4AC00C0C89}" type="slidenum">
              <a:rPr lang="el-GR"/>
              <a:pPr>
                <a:defRP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351421" y="12601575"/>
            <a:ext cx="19442430" cy="1487687"/>
          </a:xfrm>
        </p:spPr>
        <p:txBody>
          <a:bodyPr anchor="b"/>
          <a:lstStyle>
            <a:lvl1pPr algn="l">
              <a:defRPr sz="6300" b="1"/>
            </a:lvl1pPr>
          </a:lstStyle>
          <a:p>
            <a:r>
              <a:rPr lang="el-GR" smtClean="0"/>
              <a:t>Kλικ για επεξεργασία του τίτλου</a:t>
            </a:r>
            <a:endParaRPr lang="en-US"/>
          </a:p>
        </p:txBody>
      </p:sp>
      <p:sp>
        <p:nvSpPr>
          <p:cNvPr id="3" name="2 - Θέση εικόνας"/>
          <p:cNvSpPr>
            <a:spLocks noGrp="1"/>
          </p:cNvSpPr>
          <p:nvPr>
            <p:ph type="pic" idx="1"/>
          </p:nvPr>
        </p:nvSpPr>
        <p:spPr>
          <a:xfrm>
            <a:off x="6351421" y="1608534"/>
            <a:ext cx="19442430" cy="10801350"/>
          </a:xfrm>
        </p:spPr>
        <p:txBody>
          <a:bodyPr rtlCol="0">
            <a:normAutofit/>
          </a:bodyPr>
          <a:lstStyle>
            <a:lvl1pPr marL="0" indent="0">
              <a:buNone/>
              <a:defRPr sz="10100"/>
            </a:lvl1pPr>
            <a:lvl2pPr marL="1439632" indent="0">
              <a:buNone/>
              <a:defRPr sz="8800"/>
            </a:lvl2pPr>
            <a:lvl3pPr marL="2879264" indent="0">
              <a:buNone/>
              <a:defRPr sz="7600"/>
            </a:lvl3pPr>
            <a:lvl4pPr marL="4318896" indent="0">
              <a:buNone/>
              <a:defRPr sz="6300"/>
            </a:lvl4pPr>
            <a:lvl5pPr marL="5758534" indent="0">
              <a:buNone/>
              <a:defRPr sz="6300"/>
            </a:lvl5pPr>
            <a:lvl6pPr marL="7198166" indent="0">
              <a:buNone/>
              <a:defRPr sz="6300"/>
            </a:lvl6pPr>
            <a:lvl7pPr marL="8637798" indent="0">
              <a:buNone/>
              <a:defRPr sz="6300"/>
            </a:lvl7pPr>
            <a:lvl8pPr marL="10077430" indent="0">
              <a:buNone/>
              <a:defRPr sz="6300"/>
            </a:lvl8pPr>
            <a:lvl9pPr marL="11517062" indent="0">
              <a:buNone/>
              <a:defRPr sz="6300"/>
            </a:lvl9pPr>
          </a:lstStyle>
          <a:p>
            <a:pPr lvl="0"/>
            <a:endParaRPr lang="en-US" noProof="0" smtClean="0"/>
          </a:p>
        </p:txBody>
      </p:sp>
      <p:sp>
        <p:nvSpPr>
          <p:cNvPr id="4" name="3 - Θέση κειμένου"/>
          <p:cNvSpPr>
            <a:spLocks noGrp="1"/>
          </p:cNvSpPr>
          <p:nvPr>
            <p:ph type="body" sz="half" idx="2"/>
          </p:nvPr>
        </p:nvSpPr>
        <p:spPr>
          <a:xfrm>
            <a:off x="6351421" y="14089262"/>
            <a:ext cx="19442430" cy="2112763"/>
          </a:xfrm>
        </p:spPr>
        <p:txBody>
          <a:bodyPr/>
          <a:lstStyle>
            <a:lvl1pPr marL="0" indent="0">
              <a:buNone/>
              <a:defRPr sz="4400"/>
            </a:lvl1pPr>
            <a:lvl2pPr marL="1439632" indent="0">
              <a:buNone/>
              <a:defRPr sz="3800"/>
            </a:lvl2pPr>
            <a:lvl3pPr marL="2879264" indent="0">
              <a:buNone/>
              <a:defRPr sz="3200"/>
            </a:lvl3pPr>
            <a:lvl4pPr marL="4318896" indent="0">
              <a:buNone/>
              <a:defRPr sz="2800"/>
            </a:lvl4pPr>
            <a:lvl5pPr marL="5758534" indent="0">
              <a:buNone/>
              <a:defRPr sz="2800"/>
            </a:lvl5pPr>
            <a:lvl6pPr marL="7198166" indent="0">
              <a:buNone/>
              <a:defRPr sz="2800"/>
            </a:lvl6pPr>
            <a:lvl7pPr marL="8637798" indent="0">
              <a:buNone/>
              <a:defRPr sz="2800"/>
            </a:lvl7pPr>
            <a:lvl8pPr marL="10077430" indent="0">
              <a:buNone/>
              <a:defRPr sz="2800"/>
            </a:lvl8pPr>
            <a:lvl9pPr marL="11517062" indent="0">
              <a:buNone/>
              <a:defRPr sz="2800"/>
            </a:lvl9pPr>
          </a:lstStyle>
          <a:p>
            <a:pPr lvl="0"/>
            <a:r>
              <a:rPr lang="el-GR" smtClean="0"/>
              <a:t>Kλικ για επεξεργασία των στυλ του υποδείγματος</a:t>
            </a:r>
          </a:p>
        </p:txBody>
      </p:sp>
      <p:sp>
        <p:nvSpPr>
          <p:cNvPr id="5" name="3 - Θέση ημερομηνίας"/>
          <p:cNvSpPr>
            <a:spLocks noGrp="1"/>
          </p:cNvSpPr>
          <p:nvPr>
            <p:ph type="dt" sz="half" idx="10"/>
          </p:nvPr>
        </p:nvSpPr>
        <p:spPr/>
        <p:txBody>
          <a:bodyPr/>
          <a:lstStyle>
            <a:lvl1pPr>
              <a:defRPr/>
            </a:lvl1pPr>
          </a:lstStyle>
          <a:p>
            <a:pPr>
              <a:defRPr/>
            </a:pPr>
            <a:endParaRPr lang="en-US"/>
          </a:p>
        </p:txBody>
      </p:sp>
      <p:sp>
        <p:nvSpPr>
          <p:cNvPr id="6" name="4 - Θέση υποσέλιδου"/>
          <p:cNvSpPr>
            <a:spLocks noGrp="1"/>
          </p:cNvSpPr>
          <p:nvPr>
            <p:ph type="ftr" sz="quarter" idx="11"/>
          </p:nvPr>
        </p:nvSpPr>
        <p:spPr/>
        <p:txBody>
          <a:bodyPr/>
          <a:lstStyle>
            <a:lvl1pPr>
              <a:defRPr/>
            </a:lvl1pPr>
          </a:lstStyle>
          <a:p>
            <a:pPr>
              <a:defRPr/>
            </a:pPr>
            <a:endParaRPr lang="en-US"/>
          </a:p>
        </p:txBody>
      </p:sp>
      <p:sp>
        <p:nvSpPr>
          <p:cNvPr id="7" name="5 - Θέση αριθμού διαφάνειας"/>
          <p:cNvSpPr>
            <a:spLocks noGrp="1"/>
          </p:cNvSpPr>
          <p:nvPr>
            <p:ph type="sldNum" sz="quarter" idx="12"/>
          </p:nvPr>
        </p:nvSpPr>
        <p:spPr/>
        <p:txBody>
          <a:bodyPr/>
          <a:lstStyle>
            <a:lvl1pPr>
              <a:defRPr/>
            </a:lvl1pPr>
          </a:lstStyle>
          <a:p>
            <a:pPr>
              <a:defRPr/>
            </a:pPr>
            <a:fld id="{B0109ECD-131E-4670-A63B-ED54F20829F5}" type="slidenum">
              <a:rPr lang="el-GR"/>
              <a:pPr>
                <a:defRP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1 - Θέση τίτλου"/>
          <p:cNvSpPr>
            <a:spLocks noGrp="1"/>
          </p:cNvSpPr>
          <p:nvPr>
            <p:ph type="title"/>
          </p:nvPr>
        </p:nvSpPr>
        <p:spPr bwMode="auto">
          <a:xfrm>
            <a:off x="1620838" y="720725"/>
            <a:ext cx="29162375" cy="3000375"/>
          </a:xfrm>
          <a:prstGeom prst="rect">
            <a:avLst/>
          </a:prstGeom>
          <a:noFill/>
          <a:ln w="9525">
            <a:noFill/>
            <a:miter lim="800000"/>
            <a:headEnd/>
            <a:tailEnd/>
          </a:ln>
        </p:spPr>
        <p:txBody>
          <a:bodyPr vert="horz" wrap="square" lIns="287926" tIns="143961" rIns="287926" bIns="143961" numCol="1" anchor="ctr" anchorCtr="0" compatLnSpc="1">
            <a:prstTxWarp prst="textNoShape">
              <a:avLst/>
            </a:prstTxWarp>
          </a:bodyPr>
          <a:lstStyle/>
          <a:p>
            <a:pPr lvl="0"/>
            <a:r>
              <a:rPr lang="el-GR" smtClean="0"/>
              <a:t>Kλικ για επεξεργασία του τίτλου</a:t>
            </a:r>
            <a:endParaRPr lang="en-US" smtClean="0"/>
          </a:p>
        </p:txBody>
      </p:sp>
      <p:sp>
        <p:nvSpPr>
          <p:cNvPr id="1027" name="2 - Θέση κειμένου"/>
          <p:cNvSpPr>
            <a:spLocks noGrp="1"/>
          </p:cNvSpPr>
          <p:nvPr>
            <p:ph type="body" idx="1"/>
          </p:nvPr>
        </p:nvSpPr>
        <p:spPr bwMode="auto">
          <a:xfrm>
            <a:off x="1620838" y="4200525"/>
            <a:ext cx="29162375" cy="11880850"/>
          </a:xfrm>
          <a:prstGeom prst="rect">
            <a:avLst/>
          </a:prstGeom>
          <a:noFill/>
          <a:ln w="9525">
            <a:noFill/>
            <a:miter lim="800000"/>
            <a:headEnd/>
            <a:tailEnd/>
          </a:ln>
        </p:spPr>
        <p:txBody>
          <a:bodyPr vert="horz" wrap="square" lIns="287926" tIns="143961" rIns="287926" bIns="143961" numCol="1" anchor="t" anchorCtr="0" compatLnSpc="1">
            <a:prstTxWarp prst="textNoShape">
              <a:avLst/>
            </a:prstTxWarp>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smtClean="0"/>
          </a:p>
        </p:txBody>
      </p:sp>
      <p:sp>
        <p:nvSpPr>
          <p:cNvPr id="4" name="3 - Θέση ημερομηνίας"/>
          <p:cNvSpPr>
            <a:spLocks noGrp="1"/>
          </p:cNvSpPr>
          <p:nvPr>
            <p:ph type="dt" sz="half" idx="2"/>
          </p:nvPr>
        </p:nvSpPr>
        <p:spPr>
          <a:xfrm>
            <a:off x="1620838" y="16686213"/>
            <a:ext cx="7559675" cy="957262"/>
          </a:xfrm>
          <a:prstGeom prst="rect">
            <a:avLst/>
          </a:prstGeom>
        </p:spPr>
        <p:txBody>
          <a:bodyPr vert="horz" lIns="287926" tIns="143961" rIns="287926" bIns="143961" rtlCol="0" anchor="ctr"/>
          <a:lstStyle>
            <a:lvl1pPr algn="l" defTabSz="447590">
              <a:defRPr sz="3800">
                <a:solidFill>
                  <a:schemeClr val="tx1">
                    <a:tint val="75000"/>
                  </a:schemeClr>
                </a:solidFill>
              </a:defRPr>
            </a:lvl1pPr>
          </a:lstStyle>
          <a:p>
            <a:pPr>
              <a:defRPr/>
            </a:pPr>
            <a:endParaRPr lang="en-US"/>
          </a:p>
        </p:txBody>
      </p:sp>
      <p:sp>
        <p:nvSpPr>
          <p:cNvPr id="5" name="4 - Θέση υποσέλιδου"/>
          <p:cNvSpPr>
            <a:spLocks noGrp="1"/>
          </p:cNvSpPr>
          <p:nvPr>
            <p:ph type="ftr" sz="quarter" idx="3"/>
          </p:nvPr>
        </p:nvSpPr>
        <p:spPr>
          <a:xfrm>
            <a:off x="11071225" y="16686213"/>
            <a:ext cx="10261600" cy="957262"/>
          </a:xfrm>
          <a:prstGeom prst="rect">
            <a:avLst/>
          </a:prstGeom>
        </p:spPr>
        <p:txBody>
          <a:bodyPr vert="horz" lIns="287926" tIns="143961" rIns="287926" bIns="143961" rtlCol="0" anchor="ctr"/>
          <a:lstStyle>
            <a:lvl1pPr algn="ctr" defTabSz="447590">
              <a:defRPr sz="3800">
                <a:solidFill>
                  <a:schemeClr val="tx1">
                    <a:tint val="75000"/>
                  </a:schemeClr>
                </a:solidFill>
              </a:defRPr>
            </a:lvl1pPr>
          </a:lstStyle>
          <a:p>
            <a:pPr>
              <a:defRPr/>
            </a:pPr>
            <a:endParaRPr lang="en-US"/>
          </a:p>
        </p:txBody>
      </p:sp>
      <p:sp>
        <p:nvSpPr>
          <p:cNvPr id="6" name="5 - Θέση αριθμού διαφάνειας"/>
          <p:cNvSpPr>
            <a:spLocks noGrp="1"/>
          </p:cNvSpPr>
          <p:nvPr>
            <p:ph type="sldNum" sz="quarter" idx="4"/>
          </p:nvPr>
        </p:nvSpPr>
        <p:spPr>
          <a:xfrm>
            <a:off x="23223538" y="16686213"/>
            <a:ext cx="7559675" cy="957262"/>
          </a:xfrm>
          <a:prstGeom prst="rect">
            <a:avLst/>
          </a:prstGeom>
        </p:spPr>
        <p:txBody>
          <a:bodyPr vert="horz" lIns="287926" tIns="143961" rIns="287926" bIns="143961" rtlCol="0" anchor="ctr"/>
          <a:lstStyle>
            <a:lvl1pPr algn="r" defTabSz="447590">
              <a:defRPr sz="3800">
                <a:solidFill>
                  <a:schemeClr val="tx1">
                    <a:tint val="75000"/>
                  </a:schemeClr>
                </a:solidFill>
              </a:defRPr>
            </a:lvl1pPr>
          </a:lstStyle>
          <a:p>
            <a:pPr>
              <a:defRPr/>
            </a:pPr>
            <a:fld id="{278067D2-232A-4028-8EE2-7691F540F0CC}" type="slidenum">
              <a:rPr lang="el-GR"/>
              <a:pPr>
                <a:defRPr/>
              </a:pPr>
              <a:t>‹#›</a:t>
            </a:fld>
            <a:endParaRPr lang="el-GR"/>
          </a:p>
        </p:txBody>
      </p:sp>
    </p:spTree>
  </p:cSld>
  <p:clrMap bg1="lt1" tx1="dk1" bg2="lt2" tx2="dk2" accent1="accent1" accent2="accent2" accent3="accent3" accent4="accent4" accent5="accent5" accent6="accent6" hlink="hlink" folHlink="folHlink"/>
  <p:sldLayoutIdLst>
    <p:sldLayoutId id="2147484247" r:id="rId1"/>
    <p:sldLayoutId id="2147484248" r:id="rId2"/>
    <p:sldLayoutId id="2147484249" r:id="rId3"/>
    <p:sldLayoutId id="2147484250" r:id="rId4"/>
    <p:sldLayoutId id="2147484251" r:id="rId5"/>
    <p:sldLayoutId id="2147484252" r:id="rId6"/>
    <p:sldLayoutId id="2147484253" r:id="rId7"/>
    <p:sldLayoutId id="2147484254" r:id="rId8"/>
    <p:sldLayoutId id="2147484255" r:id="rId9"/>
    <p:sldLayoutId id="2147484256" r:id="rId10"/>
    <p:sldLayoutId id="2147484257" r:id="rId11"/>
  </p:sldLayoutIdLst>
  <p:txStyles>
    <p:titleStyle>
      <a:lvl1pPr algn="ctr" defTabSz="2878138" rtl="0" eaLnBrk="0" fontAlgn="base" hangingPunct="0">
        <a:spcBef>
          <a:spcPct val="0"/>
        </a:spcBef>
        <a:spcAft>
          <a:spcPct val="0"/>
        </a:spcAft>
        <a:defRPr sz="13900" kern="1200">
          <a:solidFill>
            <a:schemeClr val="tx1"/>
          </a:solidFill>
          <a:latin typeface="+mj-lt"/>
          <a:ea typeface="+mj-ea"/>
          <a:cs typeface="+mj-cs"/>
        </a:defRPr>
      </a:lvl1pPr>
      <a:lvl2pPr algn="ctr" defTabSz="2878138" rtl="0" eaLnBrk="0" fontAlgn="base" hangingPunct="0">
        <a:spcBef>
          <a:spcPct val="0"/>
        </a:spcBef>
        <a:spcAft>
          <a:spcPct val="0"/>
        </a:spcAft>
        <a:defRPr sz="13900">
          <a:solidFill>
            <a:schemeClr val="tx1"/>
          </a:solidFill>
          <a:latin typeface="Calibri" pitchFamily="34" charset="0"/>
        </a:defRPr>
      </a:lvl2pPr>
      <a:lvl3pPr algn="ctr" defTabSz="2878138" rtl="0" eaLnBrk="0" fontAlgn="base" hangingPunct="0">
        <a:spcBef>
          <a:spcPct val="0"/>
        </a:spcBef>
        <a:spcAft>
          <a:spcPct val="0"/>
        </a:spcAft>
        <a:defRPr sz="13900">
          <a:solidFill>
            <a:schemeClr val="tx1"/>
          </a:solidFill>
          <a:latin typeface="Calibri" pitchFamily="34" charset="0"/>
        </a:defRPr>
      </a:lvl3pPr>
      <a:lvl4pPr algn="ctr" defTabSz="2878138" rtl="0" eaLnBrk="0" fontAlgn="base" hangingPunct="0">
        <a:spcBef>
          <a:spcPct val="0"/>
        </a:spcBef>
        <a:spcAft>
          <a:spcPct val="0"/>
        </a:spcAft>
        <a:defRPr sz="13900">
          <a:solidFill>
            <a:schemeClr val="tx1"/>
          </a:solidFill>
          <a:latin typeface="Calibri" pitchFamily="34" charset="0"/>
        </a:defRPr>
      </a:lvl4pPr>
      <a:lvl5pPr algn="ctr" defTabSz="2878138" rtl="0" eaLnBrk="0" fontAlgn="base" hangingPunct="0">
        <a:spcBef>
          <a:spcPct val="0"/>
        </a:spcBef>
        <a:spcAft>
          <a:spcPct val="0"/>
        </a:spcAft>
        <a:defRPr sz="13900">
          <a:solidFill>
            <a:schemeClr val="tx1"/>
          </a:solidFill>
          <a:latin typeface="Calibri" pitchFamily="34" charset="0"/>
        </a:defRPr>
      </a:lvl5pPr>
      <a:lvl6pPr marL="457200" algn="ctr" defTabSz="2878138" rtl="0" fontAlgn="base">
        <a:spcBef>
          <a:spcPct val="0"/>
        </a:spcBef>
        <a:spcAft>
          <a:spcPct val="0"/>
        </a:spcAft>
        <a:defRPr sz="13900">
          <a:solidFill>
            <a:schemeClr val="tx1"/>
          </a:solidFill>
          <a:latin typeface="Calibri" pitchFamily="34" charset="0"/>
        </a:defRPr>
      </a:lvl6pPr>
      <a:lvl7pPr marL="914400" algn="ctr" defTabSz="2878138" rtl="0" fontAlgn="base">
        <a:spcBef>
          <a:spcPct val="0"/>
        </a:spcBef>
        <a:spcAft>
          <a:spcPct val="0"/>
        </a:spcAft>
        <a:defRPr sz="13900">
          <a:solidFill>
            <a:schemeClr val="tx1"/>
          </a:solidFill>
          <a:latin typeface="Calibri" pitchFamily="34" charset="0"/>
        </a:defRPr>
      </a:lvl7pPr>
      <a:lvl8pPr marL="1371600" algn="ctr" defTabSz="2878138" rtl="0" fontAlgn="base">
        <a:spcBef>
          <a:spcPct val="0"/>
        </a:spcBef>
        <a:spcAft>
          <a:spcPct val="0"/>
        </a:spcAft>
        <a:defRPr sz="13900">
          <a:solidFill>
            <a:schemeClr val="tx1"/>
          </a:solidFill>
          <a:latin typeface="Calibri" pitchFamily="34" charset="0"/>
        </a:defRPr>
      </a:lvl8pPr>
      <a:lvl9pPr marL="1828800" algn="ctr" defTabSz="2878138" rtl="0" fontAlgn="base">
        <a:spcBef>
          <a:spcPct val="0"/>
        </a:spcBef>
        <a:spcAft>
          <a:spcPct val="0"/>
        </a:spcAft>
        <a:defRPr sz="13900">
          <a:solidFill>
            <a:schemeClr val="tx1"/>
          </a:solidFill>
          <a:latin typeface="Calibri" pitchFamily="34" charset="0"/>
        </a:defRPr>
      </a:lvl9pPr>
    </p:titleStyle>
    <p:bodyStyle>
      <a:lvl1pPr marL="1079500" indent="-1079500" algn="l" defTabSz="2878138" rtl="0" eaLnBrk="0" fontAlgn="base" hangingPunct="0">
        <a:spcBef>
          <a:spcPct val="20000"/>
        </a:spcBef>
        <a:spcAft>
          <a:spcPct val="0"/>
        </a:spcAft>
        <a:buFont typeface="Arial" charset="0"/>
        <a:buChar char="•"/>
        <a:defRPr sz="10100" kern="1200">
          <a:solidFill>
            <a:schemeClr val="tx1"/>
          </a:solidFill>
          <a:latin typeface="+mn-lt"/>
          <a:ea typeface="+mn-ea"/>
          <a:cs typeface="+mn-cs"/>
        </a:defRPr>
      </a:lvl1pPr>
      <a:lvl2pPr marL="2338388" indent="-898525" algn="l" defTabSz="2878138" rtl="0" eaLnBrk="0" fontAlgn="base" hangingPunct="0">
        <a:spcBef>
          <a:spcPct val="20000"/>
        </a:spcBef>
        <a:spcAft>
          <a:spcPct val="0"/>
        </a:spcAft>
        <a:buFont typeface="Arial" charset="0"/>
        <a:buChar char="–"/>
        <a:defRPr sz="8800" kern="1200">
          <a:solidFill>
            <a:schemeClr val="tx1"/>
          </a:solidFill>
          <a:latin typeface="+mn-lt"/>
          <a:ea typeface="+mn-ea"/>
          <a:cs typeface="+mn-cs"/>
        </a:defRPr>
      </a:lvl2pPr>
      <a:lvl3pPr marL="3598863" indent="-719138" algn="l" defTabSz="2878138" rtl="0" eaLnBrk="0" fontAlgn="base" hangingPunct="0">
        <a:spcBef>
          <a:spcPct val="20000"/>
        </a:spcBef>
        <a:spcAft>
          <a:spcPct val="0"/>
        </a:spcAft>
        <a:buFont typeface="Arial" charset="0"/>
        <a:buChar char="•"/>
        <a:defRPr sz="7600" kern="1200">
          <a:solidFill>
            <a:schemeClr val="tx1"/>
          </a:solidFill>
          <a:latin typeface="+mn-lt"/>
          <a:ea typeface="+mn-ea"/>
          <a:cs typeface="+mn-cs"/>
        </a:defRPr>
      </a:lvl3pPr>
      <a:lvl4pPr marL="5037138" indent="-719138" algn="l" defTabSz="2878138" rtl="0" eaLnBrk="0" fontAlgn="base" hangingPunct="0">
        <a:spcBef>
          <a:spcPct val="20000"/>
        </a:spcBef>
        <a:spcAft>
          <a:spcPct val="0"/>
        </a:spcAft>
        <a:buFont typeface="Arial" charset="0"/>
        <a:buChar char="–"/>
        <a:defRPr sz="6300" kern="1200">
          <a:solidFill>
            <a:schemeClr val="tx1"/>
          </a:solidFill>
          <a:latin typeface="+mn-lt"/>
          <a:ea typeface="+mn-ea"/>
          <a:cs typeface="+mn-cs"/>
        </a:defRPr>
      </a:lvl4pPr>
      <a:lvl5pPr marL="6477000" indent="-719138" algn="l" defTabSz="2878138" rtl="0" eaLnBrk="0" fontAlgn="base" hangingPunct="0">
        <a:spcBef>
          <a:spcPct val="20000"/>
        </a:spcBef>
        <a:spcAft>
          <a:spcPct val="0"/>
        </a:spcAft>
        <a:buFont typeface="Arial" charset="0"/>
        <a:buChar char="»"/>
        <a:defRPr sz="6300" kern="1200">
          <a:solidFill>
            <a:schemeClr val="tx1"/>
          </a:solidFill>
          <a:latin typeface="+mn-lt"/>
          <a:ea typeface="+mn-ea"/>
          <a:cs typeface="+mn-cs"/>
        </a:defRPr>
      </a:lvl5pPr>
      <a:lvl6pPr marL="7917979" indent="-719819" algn="l" defTabSz="2879264" rtl="0" eaLnBrk="1" latinLnBrk="0" hangingPunct="1">
        <a:spcBef>
          <a:spcPct val="20000"/>
        </a:spcBef>
        <a:buFont typeface="Arial" pitchFamily="34" charset="0"/>
        <a:buChar char="•"/>
        <a:defRPr sz="6300" kern="1200">
          <a:solidFill>
            <a:schemeClr val="tx1"/>
          </a:solidFill>
          <a:latin typeface="+mn-lt"/>
          <a:ea typeface="+mn-ea"/>
          <a:cs typeface="+mn-cs"/>
        </a:defRPr>
      </a:lvl6pPr>
      <a:lvl7pPr marL="9357611" indent="-719819" algn="l" defTabSz="2879264" rtl="0" eaLnBrk="1" latinLnBrk="0" hangingPunct="1">
        <a:spcBef>
          <a:spcPct val="20000"/>
        </a:spcBef>
        <a:buFont typeface="Arial" pitchFamily="34" charset="0"/>
        <a:buChar char="•"/>
        <a:defRPr sz="6300" kern="1200">
          <a:solidFill>
            <a:schemeClr val="tx1"/>
          </a:solidFill>
          <a:latin typeface="+mn-lt"/>
          <a:ea typeface="+mn-ea"/>
          <a:cs typeface="+mn-cs"/>
        </a:defRPr>
      </a:lvl7pPr>
      <a:lvl8pPr marL="10797246" indent="-719819" algn="l" defTabSz="2879264" rtl="0" eaLnBrk="1" latinLnBrk="0" hangingPunct="1">
        <a:spcBef>
          <a:spcPct val="20000"/>
        </a:spcBef>
        <a:buFont typeface="Arial" pitchFamily="34" charset="0"/>
        <a:buChar char="•"/>
        <a:defRPr sz="6300" kern="1200">
          <a:solidFill>
            <a:schemeClr val="tx1"/>
          </a:solidFill>
          <a:latin typeface="+mn-lt"/>
          <a:ea typeface="+mn-ea"/>
          <a:cs typeface="+mn-cs"/>
        </a:defRPr>
      </a:lvl8pPr>
      <a:lvl9pPr marL="12236881" indent="-719819" algn="l" defTabSz="2879264" rtl="0" eaLnBrk="1" latinLnBrk="0" hangingPunct="1">
        <a:spcBef>
          <a:spcPct val="20000"/>
        </a:spcBef>
        <a:buFont typeface="Arial" pitchFamily="34" charset="0"/>
        <a:buChar char="•"/>
        <a:defRPr sz="6300" kern="1200">
          <a:solidFill>
            <a:schemeClr val="tx1"/>
          </a:solidFill>
          <a:latin typeface="+mn-lt"/>
          <a:ea typeface="+mn-ea"/>
          <a:cs typeface="+mn-cs"/>
        </a:defRPr>
      </a:lvl9pPr>
    </p:bodyStyle>
    <p:otherStyle>
      <a:defPPr>
        <a:defRPr lang="en-US"/>
      </a:defPPr>
      <a:lvl1pPr marL="0" algn="l" defTabSz="2879264" rtl="0" eaLnBrk="1" latinLnBrk="0" hangingPunct="1">
        <a:defRPr sz="5700" kern="1200">
          <a:solidFill>
            <a:schemeClr val="tx1"/>
          </a:solidFill>
          <a:latin typeface="+mn-lt"/>
          <a:ea typeface="+mn-ea"/>
          <a:cs typeface="+mn-cs"/>
        </a:defRPr>
      </a:lvl1pPr>
      <a:lvl2pPr marL="1439632" algn="l" defTabSz="2879264" rtl="0" eaLnBrk="1" latinLnBrk="0" hangingPunct="1">
        <a:defRPr sz="5700" kern="1200">
          <a:solidFill>
            <a:schemeClr val="tx1"/>
          </a:solidFill>
          <a:latin typeface="+mn-lt"/>
          <a:ea typeface="+mn-ea"/>
          <a:cs typeface="+mn-cs"/>
        </a:defRPr>
      </a:lvl2pPr>
      <a:lvl3pPr marL="2879264" algn="l" defTabSz="2879264" rtl="0" eaLnBrk="1" latinLnBrk="0" hangingPunct="1">
        <a:defRPr sz="5700" kern="1200">
          <a:solidFill>
            <a:schemeClr val="tx1"/>
          </a:solidFill>
          <a:latin typeface="+mn-lt"/>
          <a:ea typeface="+mn-ea"/>
          <a:cs typeface="+mn-cs"/>
        </a:defRPr>
      </a:lvl3pPr>
      <a:lvl4pPr marL="4318896" algn="l" defTabSz="2879264" rtl="0" eaLnBrk="1" latinLnBrk="0" hangingPunct="1">
        <a:defRPr sz="5700" kern="1200">
          <a:solidFill>
            <a:schemeClr val="tx1"/>
          </a:solidFill>
          <a:latin typeface="+mn-lt"/>
          <a:ea typeface="+mn-ea"/>
          <a:cs typeface="+mn-cs"/>
        </a:defRPr>
      </a:lvl4pPr>
      <a:lvl5pPr marL="5758534" algn="l" defTabSz="2879264" rtl="0" eaLnBrk="1" latinLnBrk="0" hangingPunct="1">
        <a:defRPr sz="5700" kern="1200">
          <a:solidFill>
            <a:schemeClr val="tx1"/>
          </a:solidFill>
          <a:latin typeface="+mn-lt"/>
          <a:ea typeface="+mn-ea"/>
          <a:cs typeface="+mn-cs"/>
        </a:defRPr>
      </a:lvl5pPr>
      <a:lvl6pPr marL="7198166" algn="l" defTabSz="2879264" rtl="0" eaLnBrk="1" latinLnBrk="0" hangingPunct="1">
        <a:defRPr sz="5700" kern="1200">
          <a:solidFill>
            <a:schemeClr val="tx1"/>
          </a:solidFill>
          <a:latin typeface="+mn-lt"/>
          <a:ea typeface="+mn-ea"/>
          <a:cs typeface="+mn-cs"/>
        </a:defRPr>
      </a:lvl6pPr>
      <a:lvl7pPr marL="8637798" algn="l" defTabSz="2879264" rtl="0" eaLnBrk="1" latinLnBrk="0" hangingPunct="1">
        <a:defRPr sz="5700" kern="1200">
          <a:solidFill>
            <a:schemeClr val="tx1"/>
          </a:solidFill>
          <a:latin typeface="+mn-lt"/>
          <a:ea typeface="+mn-ea"/>
          <a:cs typeface="+mn-cs"/>
        </a:defRPr>
      </a:lvl7pPr>
      <a:lvl8pPr marL="10077430" algn="l" defTabSz="2879264" rtl="0" eaLnBrk="1" latinLnBrk="0" hangingPunct="1">
        <a:defRPr sz="5700" kern="1200">
          <a:solidFill>
            <a:schemeClr val="tx1"/>
          </a:solidFill>
          <a:latin typeface="+mn-lt"/>
          <a:ea typeface="+mn-ea"/>
          <a:cs typeface="+mn-cs"/>
        </a:defRPr>
      </a:lvl8pPr>
      <a:lvl9pPr marL="11517062" algn="l" defTabSz="2879264" rtl="0" eaLnBrk="1" latinLnBrk="0" hangingPunct="1">
        <a:defRPr sz="5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chart" Target="../charts/chart3.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5B3D7"/>
        </a:solidFill>
        <a:effectLst/>
      </p:bgPr>
    </p:bg>
    <p:spTree>
      <p:nvGrpSpPr>
        <p:cNvPr id="1" name=""/>
        <p:cNvGrpSpPr/>
        <p:nvPr/>
      </p:nvGrpSpPr>
      <p:grpSpPr>
        <a:xfrm>
          <a:off x="0" y="0"/>
          <a:ext cx="0" cy="0"/>
          <a:chOff x="0" y="0"/>
          <a:chExt cx="0" cy="0"/>
        </a:xfrm>
      </p:grpSpPr>
      <p:sp>
        <p:nvSpPr>
          <p:cNvPr id="2050" name="Text Box 1"/>
          <p:cNvSpPr txBox="1">
            <a:spLocks noChangeArrowheads="1"/>
          </p:cNvSpPr>
          <p:nvPr/>
        </p:nvSpPr>
        <p:spPr bwMode="auto">
          <a:xfrm>
            <a:off x="971550" y="633413"/>
            <a:ext cx="28692475" cy="3005137"/>
          </a:xfrm>
          <a:prstGeom prst="rect">
            <a:avLst/>
          </a:prstGeom>
          <a:noFill/>
          <a:ln w="9525">
            <a:noFill/>
            <a:round/>
            <a:headEnd/>
            <a:tailEnd/>
          </a:ln>
        </p:spPr>
        <p:txBody>
          <a:bodyPr lIns="0" tIns="18714" rIns="0" bIns="0"/>
          <a:lstStyle/>
          <a:p>
            <a:pPr algn="ctr">
              <a:buClrTx/>
              <a:tabLst>
                <a:tab pos="0" algn="l"/>
                <a:tab pos="911225" algn="l"/>
                <a:tab pos="1825625" algn="l"/>
                <a:tab pos="2740025" algn="l"/>
                <a:tab pos="3654425" algn="l"/>
                <a:tab pos="4568825" algn="l"/>
                <a:tab pos="5483225" algn="l"/>
                <a:tab pos="6397625" algn="l"/>
                <a:tab pos="7312025" algn="l"/>
                <a:tab pos="8226425" algn="l"/>
                <a:tab pos="9137650" algn="l"/>
                <a:tab pos="10052050" algn="l"/>
                <a:tab pos="10128250" algn="l"/>
                <a:tab pos="10852150" algn="l"/>
                <a:tab pos="11576050" algn="l"/>
                <a:tab pos="12299950" algn="l"/>
                <a:tab pos="13023850" algn="l"/>
                <a:tab pos="13747750" algn="l"/>
                <a:tab pos="14471650" algn="l"/>
                <a:tab pos="15195550" algn="l"/>
                <a:tab pos="15919450" algn="l"/>
                <a:tab pos="16643350" algn="l"/>
                <a:tab pos="17364075" algn="l"/>
                <a:tab pos="18087975" algn="l"/>
                <a:tab pos="18811875" algn="l"/>
                <a:tab pos="19535775" algn="l"/>
                <a:tab pos="20259675" algn="l"/>
                <a:tab pos="20983575" algn="l"/>
                <a:tab pos="21707475" algn="l"/>
                <a:tab pos="22431375" algn="l"/>
                <a:tab pos="23155275" algn="l"/>
                <a:tab pos="23879175" algn="l"/>
              </a:tabLst>
            </a:pPr>
            <a:r>
              <a:rPr lang="el-GR" sz="7200" b="1">
                <a:solidFill>
                  <a:srgbClr val="002060"/>
                </a:solidFill>
                <a:latin typeface="Verdana" pitchFamily="34" charset="0"/>
              </a:rPr>
              <a:t/>
            </a:r>
            <a:br>
              <a:rPr lang="el-GR" sz="7200" b="1">
                <a:solidFill>
                  <a:srgbClr val="002060"/>
                </a:solidFill>
                <a:latin typeface="Verdana" pitchFamily="34" charset="0"/>
              </a:rPr>
            </a:br>
            <a:r>
              <a:rPr lang="el-GR" sz="2500" b="1">
                <a:solidFill>
                  <a:srgbClr val="002060"/>
                </a:solidFill>
                <a:latin typeface="Verdana" pitchFamily="34" charset="0"/>
              </a:rPr>
              <a:t/>
            </a:r>
            <a:br>
              <a:rPr lang="el-GR" sz="2500" b="1">
                <a:solidFill>
                  <a:srgbClr val="002060"/>
                </a:solidFill>
                <a:latin typeface="Verdana" pitchFamily="34" charset="0"/>
              </a:rPr>
            </a:br>
            <a:endParaRPr lang="el-GR" sz="2500" b="1">
              <a:solidFill>
                <a:srgbClr val="002060"/>
              </a:solidFill>
              <a:latin typeface="Verdana" pitchFamily="34" charset="0"/>
            </a:endParaRPr>
          </a:p>
        </p:txBody>
      </p:sp>
      <p:sp>
        <p:nvSpPr>
          <p:cNvPr id="2051" name="Text Box 2"/>
          <p:cNvSpPr txBox="1">
            <a:spLocks noChangeArrowheads="1"/>
          </p:cNvSpPr>
          <p:nvPr/>
        </p:nvSpPr>
        <p:spPr bwMode="auto">
          <a:xfrm>
            <a:off x="1076325" y="4124325"/>
            <a:ext cx="29729113" cy="9761538"/>
          </a:xfrm>
          <a:prstGeom prst="rect">
            <a:avLst/>
          </a:prstGeom>
          <a:noFill/>
          <a:ln w="9525">
            <a:noFill/>
            <a:round/>
            <a:headEnd/>
            <a:tailEnd/>
          </a:ln>
        </p:spPr>
        <p:txBody>
          <a:bodyPr lIns="0" tIns="19795" rIns="0" bIns="0">
            <a:spAutoFit/>
          </a:bodyPr>
          <a:lstStyle/>
          <a:p>
            <a:r>
              <a:rPr lang="el-GR" sz="4400" b="1">
                <a:solidFill>
                  <a:srgbClr val="0070C0"/>
                </a:solidFill>
                <a:cs typeface="Arial" charset="0"/>
              </a:rPr>
              <a:t>Εισαγωγή:</a:t>
            </a:r>
            <a:r>
              <a:rPr lang="el-GR" sz="4400">
                <a:solidFill>
                  <a:srgbClr val="002060"/>
                </a:solidFill>
                <a:cs typeface="Arial" charset="0"/>
              </a:rPr>
              <a:t>Η πανδημία του ιού </a:t>
            </a:r>
            <a:r>
              <a:rPr lang="en-US" sz="4400">
                <a:solidFill>
                  <a:srgbClr val="002060"/>
                </a:solidFill>
                <a:cs typeface="Arial" charset="0"/>
              </a:rPr>
              <a:t>SARS</a:t>
            </a:r>
            <a:r>
              <a:rPr lang="el-GR" sz="4400">
                <a:solidFill>
                  <a:srgbClr val="002060"/>
                </a:solidFill>
                <a:cs typeface="Arial" charset="0"/>
              </a:rPr>
              <a:t>-</a:t>
            </a:r>
            <a:r>
              <a:rPr lang="en-US" sz="4400">
                <a:solidFill>
                  <a:srgbClr val="002060"/>
                </a:solidFill>
                <a:cs typeface="Arial" charset="0"/>
              </a:rPr>
              <a:t>Co</a:t>
            </a:r>
            <a:r>
              <a:rPr lang="en-GB" sz="4400">
                <a:solidFill>
                  <a:srgbClr val="002060"/>
                </a:solidFill>
                <a:cs typeface="Arial" charset="0"/>
              </a:rPr>
              <a:t>V</a:t>
            </a:r>
            <a:r>
              <a:rPr lang="el-GR" sz="4400">
                <a:solidFill>
                  <a:srgbClr val="002060"/>
                </a:solidFill>
                <a:cs typeface="Arial" charset="0"/>
              </a:rPr>
              <a:t>-2 προελαύνει με εκατομμύρια κρούσματα και εκατοντάδες χιλιάδες θανάτους παγκοσμίως. Τα εμβόλια αποτελούν το μοναδικό όπλο κατά του ιού. Στη χώρα μας δόθηκε προτεραιότητα στον εμβολιασμό των υγειονομικών, καθώς διατρέχουν αυξημένο κίνδυνο, λόγω επαγγελματικής έκθεσης στη νόσο. </a:t>
            </a:r>
          </a:p>
          <a:p>
            <a:r>
              <a:rPr lang="el-GR" sz="4400" b="1">
                <a:solidFill>
                  <a:srgbClr val="0070C0"/>
                </a:solidFill>
                <a:cs typeface="Arial" charset="0"/>
              </a:rPr>
              <a:t>Σκοπός:</a:t>
            </a:r>
            <a:r>
              <a:rPr lang="el-GR" sz="4400">
                <a:solidFill>
                  <a:srgbClr val="002060"/>
                </a:solidFill>
                <a:cs typeface="Arial" charset="0"/>
              </a:rPr>
              <a:t> Σκοπός της παρούσας μελέτης είναι να αναδειχθεί η αξία της καθολικής συμμετοχής του υγειονομικού προσωπικού στον  εμβολιασμό κατά του COVID-19. </a:t>
            </a:r>
          </a:p>
          <a:p>
            <a:r>
              <a:rPr lang="el-GR" sz="4400" b="1">
                <a:solidFill>
                  <a:srgbClr val="0070C0"/>
                </a:solidFill>
                <a:cs typeface="Arial" charset="0"/>
              </a:rPr>
              <a:t>Υλικό:</a:t>
            </a:r>
            <a:r>
              <a:rPr lang="el-GR" sz="4400">
                <a:solidFill>
                  <a:srgbClr val="002060"/>
                </a:solidFill>
                <a:cs typeface="Arial" charset="0"/>
              </a:rPr>
              <a:t>Έγινε συλλογή και ηλεκτρονική καταχώρηση σε αρχείο Excel  των καταστάσεων του προσωπικού του νοσοκομείου ανά υπηρεσία χωριστά. Καταχωρήθηκαν 132 άτομα στην ιατρική υπηρεσία, 408 στη νοσηλευτική υπηρεσία και 223 στο λοιπό προσωπικό. </a:t>
            </a:r>
          </a:p>
          <a:p>
            <a:r>
              <a:rPr lang="el-GR" sz="4400" b="1">
                <a:solidFill>
                  <a:srgbClr val="0070C0"/>
                </a:solidFill>
                <a:cs typeface="Arial" charset="0"/>
              </a:rPr>
              <a:t>Μέθοδος:</a:t>
            </a:r>
            <a:r>
              <a:rPr lang="el-GR" sz="4400" b="1">
                <a:solidFill>
                  <a:srgbClr val="002060"/>
                </a:solidFill>
                <a:cs typeface="Arial" charset="0"/>
              </a:rPr>
              <a:t> </a:t>
            </a:r>
            <a:r>
              <a:rPr lang="el-GR" sz="4400">
                <a:solidFill>
                  <a:srgbClr val="002060"/>
                </a:solidFill>
                <a:cs typeface="Arial" charset="0"/>
              </a:rPr>
              <a:t>Ανατρέξαμε στο αρχείο εμβολιασμού του προσωπικού κατά της</a:t>
            </a:r>
            <a:r>
              <a:rPr lang="el-GR" sz="4400" b="1">
                <a:solidFill>
                  <a:srgbClr val="002060"/>
                </a:solidFill>
                <a:cs typeface="Arial" charset="0"/>
              </a:rPr>
              <a:t> </a:t>
            </a:r>
            <a:r>
              <a:rPr lang="el-GR" sz="4400">
                <a:solidFill>
                  <a:srgbClr val="002060"/>
                </a:solidFill>
                <a:cs typeface="Arial" charset="0"/>
              </a:rPr>
              <a:t>νόσου COVID-19, διερευνώντας πόσοι από τους εργαζόμενους στο Γ.Ν Καλαμάτας που νόσησαν από τον ιό </a:t>
            </a:r>
            <a:r>
              <a:rPr lang="en-US" sz="4400">
                <a:solidFill>
                  <a:srgbClr val="002060"/>
                </a:solidFill>
                <a:cs typeface="Arial" charset="0"/>
              </a:rPr>
              <a:t>SARS</a:t>
            </a:r>
            <a:r>
              <a:rPr lang="el-GR" sz="4400">
                <a:solidFill>
                  <a:srgbClr val="002060"/>
                </a:solidFill>
                <a:cs typeface="Arial" charset="0"/>
              </a:rPr>
              <a:t>-</a:t>
            </a:r>
            <a:r>
              <a:rPr lang="en-US" sz="4400">
                <a:solidFill>
                  <a:srgbClr val="002060"/>
                </a:solidFill>
                <a:cs typeface="Arial" charset="0"/>
              </a:rPr>
              <a:t>CoV</a:t>
            </a:r>
            <a:r>
              <a:rPr lang="el-GR" sz="4400">
                <a:solidFill>
                  <a:srgbClr val="002060"/>
                </a:solidFill>
                <a:cs typeface="Arial" charset="0"/>
              </a:rPr>
              <a:t>-2 είχαν εμβολιαστεί. </a:t>
            </a:r>
            <a:r>
              <a:rPr lang="en-US" sz="4400">
                <a:solidFill>
                  <a:srgbClr val="002060"/>
                </a:solidFill>
                <a:cs typeface="Arial" charset="0"/>
              </a:rPr>
              <a:t>E</a:t>
            </a:r>
            <a:r>
              <a:rPr lang="el-GR" sz="4400">
                <a:solidFill>
                  <a:srgbClr val="002060"/>
                </a:solidFill>
                <a:cs typeface="Arial" charset="0"/>
              </a:rPr>
              <a:t>μβολιάστηκαν συνολικά 124 ιατροί (93,93%), 331 νοσηλευτές(80,88%) και 195 άτομα από το λοιπό προσωπικό (87,44%).</a:t>
            </a:r>
            <a:endParaRPr lang="en-US" sz="4400">
              <a:solidFill>
                <a:srgbClr val="002060"/>
              </a:solidFill>
              <a:cs typeface="Arial" charset="0"/>
            </a:endParaRPr>
          </a:p>
          <a:p>
            <a:pPr algn="just"/>
            <a:endParaRPr lang="el-GR" sz="4400">
              <a:solidFill>
                <a:srgbClr val="002060"/>
              </a:solidFill>
            </a:endParaRPr>
          </a:p>
          <a:p>
            <a:endParaRPr lang="el-GR" sz="4100">
              <a:solidFill>
                <a:srgbClr val="002060"/>
              </a:solidFill>
            </a:endParaRPr>
          </a:p>
          <a:p>
            <a:pPr>
              <a:buClrTx/>
              <a:buFontTx/>
              <a:buNone/>
            </a:pPr>
            <a:endParaRPr lang="el-GR">
              <a:solidFill>
                <a:srgbClr val="002060"/>
              </a:solidFill>
            </a:endParaRPr>
          </a:p>
          <a:p>
            <a:pPr>
              <a:buClrTx/>
              <a:buFontTx/>
              <a:buNone/>
            </a:pPr>
            <a:endParaRPr lang="el-GR">
              <a:solidFill>
                <a:srgbClr val="002060"/>
              </a:solidFill>
            </a:endParaRPr>
          </a:p>
        </p:txBody>
      </p:sp>
      <p:sp>
        <p:nvSpPr>
          <p:cNvPr id="2052" name="Text Box 3"/>
          <p:cNvSpPr txBox="1">
            <a:spLocks noChangeArrowheads="1"/>
          </p:cNvSpPr>
          <p:nvPr/>
        </p:nvSpPr>
        <p:spPr bwMode="auto">
          <a:xfrm>
            <a:off x="1038225" y="2428875"/>
            <a:ext cx="21412200" cy="1387475"/>
          </a:xfrm>
          <a:prstGeom prst="rect">
            <a:avLst/>
          </a:prstGeom>
          <a:noFill/>
          <a:ln w="9525">
            <a:noFill/>
            <a:round/>
            <a:headEnd/>
            <a:tailEnd/>
          </a:ln>
        </p:spPr>
        <p:txBody>
          <a:bodyPr lIns="89967" tIns="46781" rIns="89967" bIns="46781">
            <a:spAutoFit/>
          </a:bodyPr>
          <a:lstStyle/>
          <a:p>
            <a:r>
              <a:rPr lang="el-GR" sz="2800" b="1" u="sng">
                <a:solidFill>
                  <a:srgbClr val="002060"/>
                </a:solidFill>
              </a:rPr>
              <a:t>Παναγιώτης Κρεμμύδας</a:t>
            </a:r>
            <a:r>
              <a:rPr lang="el-GR" sz="2800" b="1" baseline="30000">
                <a:solidFill>
                  <a:srgbClr val="002060"/>
                </a:solidFill>
              </a:rPr>
              <a:t>2</a:t>
            </a:r>
            <a:r>
              <a:rPr lang="el-GR" sz="2800" b="1">
                <a:solidFill>
                  <a:srgbClr val="002060"/>
                </a:solidFill>
              </a:rPr>
              <a:t> , Χριστίνα Κτίστη</a:t>
            </a:r>
            <a:r>
              <a:rPr lang="el-GR" sz="2800" b="1" baseline="30000">
                <a:solidFill>
                  <a:srgbClr val="002060"/>
                </a:solidFill>
              </a:rPr>
              <a:t>1</a:t>
            </a:r>
            <a:r>
              <a:rPr lang="el-GR" sz="2800" b="1">
                <a:solidFill>
                  <a:srgbClr val="002060"/>
                </a:solidFill>
              </a:rPr>
              <a:t>, Ευαγγελία Τσουλάκου¹, Αθανασία Μανωλοπούλου</a:t>
            </a:r>
            <a:r>
              <a:rPr lang="el-GR" sz="2800" b="1" baseline="30000">
                <a:solidFill>
                  <a:srgbClr val="002060"/>
                </a:solidFill>
              </a:rPr>
              <a:t>1</a:t>
            </a:r>
            <a:r>
              <a:rPr lang="el-GR" sz="2800" b="1">
                <a:solidFill>
                  <a:srgbClr val="002060"/>
                </a:solidFill>
              </a:rPr>
              <a:t>,  Σταυρούλα Κουτσουμπού</a:t>
            </a:r>
            <a:r>
              <a:rPr lang="el-GR" sz="2800" b="1" baseline="30000">
                <a:solidFill>
                  <a:srgbClr val="002060"/>
                </a:solidFill>
              </a:rPr>
              <a:t>1</a:t>
            </a:r>
            <a:r>
              <a:rPr lang="el-GR" sz="2800" b="1">
                <a:solidFill>
                  <a:srgbClr val="002060"/>
                </a:solidFill>
              </a:rPr>
              <a:t> </a:t>
            </a:r>
            <a:r>
              <a:rPr lang="el-GR" sz="2800" b="1" baseline="30000">
                <a:solidFill>
                  <a:srgbClr val="002060"/>
                </a:solidFill>
              </a:rPr>
              <a:t> </a:t>
            </a:r>
            <a:r>
              <a:rPr lang="el-GR" sz="2800" b="1" u="sng">
                <a:solidFill>
                  <a:srgbClr val="002060"/>
                </a:solidFill>
              </a:rPr>
              <a:t> </a:t>
            </a:r>
            <a:endParaRPr lang="en-US" sz="2800" b="1">
              <a:solidFill>
                <a:srgbClr val="002060"/>
              </a:solidFill>
            </a:endParaRPr>
          </a:p>
          <a:p>
            <a:r>
              <a:rPr lang="el-GR" sz="2800" b="1">
                <a:solidFill>
                  <a:srgbClr val="002060"/>
                </a:solidFill>
              </a:rPr>
              <a:t>Γενικό Νοσοκομείο Καλαμάτας¹, Γραφείο Λοιμώξεων</a:t>
            </a:r>
            <a:endParaRPr lang="en-US" sz="2800" b="1">
              <a:solidFill>
                <a:srgbClr val="002060"/>
              </a:solidFill>
            </a:endParaRPr>
          </a:p>
          <a:p>
            <a:r>
              <a:rPr lang="el-GR" sz="2800" b="1">
                <a:solidFill>
                  <a:srgbClr val="002060"/>
                </a:solidFill>
              </a:rPr>
              <a:t>ΕΚΠΑ, Ιατρική Σχολή</a:t>
            </a:r>
            <a:r>
              <a:rPr lang="el-GR" sz="2800" b="1" baseline="30000">
                <a:solidFill>
                  <a:srgbClr val="002060"/>
                </a:solidFill>
              </a:rPr>
              <a:t>2</a:t>
            </a:r>
            <a:endParaRPr lang="en-US" sz="2800" b="1">
              <a:solidFill>
                <a:srgbClr val="002060"/>
              </a:solidFill>
            </a:endParaRPr>
          </a:p>
        </p:txBody>
      </p:sp>
      <p:sp>
        <p:nvSpPr>
          <p:cNvPr id="2053" name="Rectangle 9"/>
          <p:cNvSpPr>
            <a:spLocks noChangeArrowheads="1"/>
          </p:cNvSpPr>
          <p:nvPr/>
        </p:nvSpPr>
        <p:spPr bwMode="auto">
          <a:xfrm>
            <a:off x="0" y="642938"/>
            <a:ext cx="32404050" cy="815975"/>
          </a:xfrm>
          <a:prstGeom prst="rect">
            <a:avLst/>
          </a:prstGeom>
          <a:noFill/>
          <a:ln w="9525">
            <a:noFill/>
            <a:miter lim="800000"/>
            <a:headEnd/>
            <a:tailEnd/>
          </a:ln>
        </p:spPr>
        <p:txBody>
          <a:bodyPr lIns="91404" tIns="45703" rIns="91404" bIns="45703" anchor="ctr">
            <a:spAutoFit/>
          </a:bodyPr>
          <a:lstStyle/>
          <a:p>
            <a:pPr algn="ctr" eaLnBrk="0" hangingPunct="0"/>
            <a:r>
              <a:rPr lang="el-GR" sz="4700" b="1">
                <a:solidFill>
                  <a:srgbClr val="0070C0"/>
                </a:solidFill>
              </a:rPr>
              <a:t>ΝΟΣΟΥΝΤΕΣ  ΥΓΕΙΟΝΟΜΙΚΟΙ  ΜΕ  COVID-19  ΣΤΟ  ΓΕΝΙΚΟ ΝΟΣΟΚΟΜΕΙΟ ΚΑΛΑΜΑΤΑΣ</a:t>
            </a:r>
            <a:endParaRPr lang="el-GR" sz="4700">
              <a:solidFill>
                <a:srgbClr val="0070C0"/>
              </a:solidFill>
            </a:endParaRPr>
          </a:p>
        </p:txBody>
      </p:sp>
      <p:pic>
        <p:nvPicPr>
          <p:cNvPr id="2056" name="Picture 8" descr="Κορονοϊός: 1.834 κρούσματα, 123 διασωληνωμένοι, 8 θάνατοι - Onmed.gr"/>
          <p:cNvPicPr>
            <a:picLocks noChangeAspect="1" noChangeArrowheads="1"/>
          </p:cNvPicPr>
          <p:nvPr/>
        </p:nvPicPr>
        <p:blipFill>
          <a:blip r:embed="rId3" cstate="print"/>
          <a:srcRect/>
          <a:stretch>
            <a:fillRect/>
          </a:stretch>
        </p:blipFill>
        <p:spPr bwMode="auto">
          <a:xfrm>
            <a:off x="9272539" y="12144397"/>
            <a:ext cx="13001716" cy="5000660"/>
          </a:xfrm>
          <a:prstGeom prst="rect">
            <a:avLst/>
          </a:prstGeom>
          <a:solidFill>
            <a:srgbClr val="FFFFFF">
              <a:shade val="85000"/>
            </a:srgbClr>
          </a:solidFill>
          <a:ln w="88900" cap="sq">
            <a:solidFill>
              <a:srgbClr val="0070C0"/>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95B3D7"/>
        </a:solidFill>
        <a:effectLst/>
      </p:bgPr>
    </p:bg>
    <p:spTree>
      <p:nvGrpSpPr>
        <p:cNvPr id="1" name=""/>
        <p:cNvGrpSpPr/>
        <p:nvPr/>
      </p:nvGrpSpPr>
      <p:grpSpPr>
        <a:xfrm>
          <a:off x="0" y="0"/>
          <a:ext cx="0" cy="0"/>
          <a:chOff x="0" y="0"/>
          <a:chExt cx="0" cy="0"/>
        </a:xfrm>
      </p:grpSpPr>
      <p:sp>
        <p:nvSpPr>
          <p:cNvPr id="3074" name="Text Box 1"/>
          <p:cNvSpPr txBox="1">
            <a:spLocks noChangeArrowheads="1"/>
          </p:cNvSpPr>
          <p:nvPr/>
        </p:nvSpPr>
        <p:spPr bwMode="auto">
          <a:xfrm>
            <a:off x="914400" y="857250"/>
            <a:ext cx="30646688" cy="17145000"/>
          </a:xfrm>
          <a:prstGeom prst="rect">
            <a:avLst/>
          </a:prstGeom>
          <a:noFill/>
          <a:ln w="9525">
            <a:noFill/>
            <a:round/>
            <a:headEnd/>
            <a:tailEnd/>
          </a:ln>
        </p:spPr>
        <p:txBody>
          <a:bodyPr lIns="0" tIns="0" rIns="0" bIns="0"/>
          <a:lstStyle/>
          <a:p>
            <a:pPr algn="just"/>
            <a:r>
              <a:rPr lang="el-GR" sz="4400" b="1">
                <a:solidFill>
                  <a:srgbClr val="0070C0"/>
                </a:solidFill>
              </a:rPr>
              <a:t>Αποτελέσματα:</a:t>
            </a:r>
            <a:r>
              <a:rPr lang="el-GR" sz="4400"/>
              <a:t> </a:t>
            </a:r>
            <a:r>
              <a:rPr lang="el-GR" sz="4400">
                <a:solidFill>
                  <a:srgbClr val="002060"/>
                </a:solidFill>
              </a:rPr>
              <a:t>Από 1-2-2021 έως και 31-8-21 νόσησαν 2 εμβολιασμένοι ιατροί (%) και 0 ανεμβολίαστοι, 13 εμβολιασμένοι και 36 ανεμβολίαστοι νοσηλευτές, ενώ από το λοιπό προσωπικό νόσησαν 6 εμβολιασμένοι και 21 ανεμβολίαστοι. Συνολικά, νόσησαν 78  εργαζόμενοι από τους οποίους οι 21 ήταν εμβολιασμένοι και οι 57 ανεμβολίαστοι.</a:t>
            </a:r>
            <a:endParaRPr lang="el-GR" sz="4100">
              <a:solidFill>
                <a:srgbClr val="002060"/>
              </a:solidFill>
            </a:endParaRPr>
          </a:p>
          <a:p>
            <a:pPr algn="just"/>
            <a:endParaRPr lang="en-US" sz="4100">
              <a:solidFill>
                <a:srgbClr val="002060"/>
              </a:solidFill>
            </a:endParaRPr>
          </a:p>
          <a:p>
            <a:pPr algn="just"/>
            <a:endParaRPr lang="el-GR" sz="3500">
              <a:solidFill>
                <a:srgbClr val="002060"/>
              </a:solidFill>
            </a:endParaRPr>
          </a:p>
          <a:p>
            <a:endParaRPr lang="el-GR" sz="3500" b="1">
              <a:solidFill>
                <a:srgbClr val="002060"/>
              </a:solidFill>
            </a:endParaRPr>
          </a:p>
          <a:p>
            <a:endParaRPr lang="el-GR" sz="3500" b="1">
              <a:solidFill>
                <a:srgbClr val="002060"/>
              </a:solidFill>
            </a:endParaRPr>
          </a:p>
          <a:p>
            <a:endParaRPr lang="el-GR" sz="3500" b="1">
              <a:solidFill>
                <a:srgbClr val="002060"/>
              </a:solidFill>
            </a:endParaRPr>
          </a:p>
          <a:p>
            <a:endParaRPr lang="el-GR" sz="3500" b="1">
              <a:solidFill>
                <a:srgbClr val="002060"/>
              </a:solidFill>
            </a:endParaRPr>
          </a:p>
          <a:p>
            <a:endParaRPr lang="el-GR" sz="3500" b="1">
              <a:solidFill>
                <a:srgbClr val="002060"/>
              </a:solidFill>
            </a:endParaRPr>
          </a:p>
          <a:p>
            <a:endParaRPr lang="el-GR" sz="3500" b="1">
              <a:solidFill>
                <a:srgbClr val="002060"/>
              </a:solidFill>
            </a:endParaRPr>
          </a:p>
          <a:p>
            <a:endParaRPr lang="el-GR" sz="3500" b="1">
              <a:solidFill>
                <a:srgbClr val="002060"/>
              </a:solidFill>
            </a:endParaRPr>
          </a:p>
          <a:p>
            <a:endParaRPr lang="el-GR" sz="3500" b="1">
              <a:solidFill>
                <a:srgbClr val="002060"/>
              </a:solidFill>
            </a:endParaRPr>
          </a:p>
          <a:p>
            <a:endParaRPr lang="el-GR" sz="3500" b="1">
              <a:solidFill>
                <a:srgbClr val="002060"/>
              </a:solidFill>
            </a:endParaRPr>
          </a:p>
          <a:p>
            <a:endParaRPr lang="el-GR" sz="3500" b="1">
              <a:solidFill>
                <a:srgbClr val="002060"/>
              </a:solidFill>
            </a:endParaRPr>
          </a:p>
          <a:p>
            <a:endParaRPr lang="el-GR" sz="3500" b="1">
              <a:solidFill>
                <a:srgbClr val="002060"/>
              </a:solidFill>
            </a:endParaRPr>
          </a:p>
          <a:p>
            <a:endParaRPr lang="el-GR" sz="3500" b="1">
              <a:solidFill>
                <a:srgbClr val="002060"/>
              </a:solidFill>
            </a:endParaRPr>
          </a:p>
          <a:p>
            <a:endParaRPr lang="el-GR" sz="3500" b="1">
              <a:solidFill>
                <a:srgbClr val="002060"/>
              </a:solidFill>
            </a:endParaRPr>
          </a:p>
          <a:p>
            <a:endParaRPr lang="el-GR" sz="3500" b="1">
              <a:solidFill>
                <a:srgbClr val="002060"/>
              </a:solidFill>
            </a:endParaRPr>
          </a:p>
          <a:p>
            <a:endParaRPr lang="el-GR" sz="3500" b="1">
              <a:solidFill>
                <a:srgbClr val="002060"/>
              </a:solidFill>
            </a:endParaRPr>
          </a:p>
          <a:p>
            <a:endParaRPr lang="el-GR" sz="3500" b="1">
              <a:solidFill>
                <a:srgbClr val="002060"/>
              </a:solidFill>
            </a:endParaRPr>
          </a:p>
          <a:p>
            <a:endParaRPr lang="el-GR" sz="3500" b="1">
              <a:solidFill>
                <a:srgbClr val="002060"/>
              </a:solidFill>
            </a:endParaRPr>
          </a:p>
          <a:p>
            <a:pPr algn="just"/>
            <a:endParaRPr lang="el-GR" sz="4100" b="1">
              <a:solidFill>
                <a:srgbClr val="0070C0"/>
              </a:solidFill>
            </a:endParaRPr>
          </a:p>
          <a:p>
            <a:pPr algn="just"/>
            <a:r>
              <a:rPr lang="el-GR" sz="4400" b="1">
                <a:solidFill>
                  <a:srgbClr val="0070C0"/>
                </a:solidFill>
              </a:rPr>
              <a:t>Συμπεράσματα:</a:t>
            </a:r>
            <a:r>
              <a:rPr lang="el-GR" sz="4400"/>
              <a:t> </a:t>
            </a:r>
            <a:r>
              <a:rPr lang="el-GR" sz="4400">
                <a:solidFill>
                  <a:srgbClr val="002060"/>
                </a:solidFill>
              </a:rPr>
              <a:t>Το μεγαλύτερο ποσοστό των νοσούντων υγειονομικών αποτελείται από ανεμβολίαστους νοσηλευτές. Η αποτελεσματικότητα του εμβολίου αρχίζει και γίνεται πιο προφανής όσο μεγαλώνει η διαφορά των εμβολιασμένων και ανεμβολίαστων ατόμων. Η πλειοψηφία των εμβολιασμένων ατόμων διανύουν τη νόσο ασυμπτωματικά, σε αντίθεση με τους ανεμβολίαστους. Η εξάπλωση του κορωνοϊού και η επικράτηση της μετάλλαξης Δέλτα μάλλον επιβάλλουν την αυστηροποίηση των μέτρων που αφορούν τον εμβολιασμό του προσωπικού των μονάδων υγείας. </a:t>
            </a:r>
            <a:endParaRPr lang="en-US" sz="4400">
              <a:solidFill>
                <a:srgbClr val="002060"/>
              </a:solidFill>
            </a:endParaRPr>
          </a:p>
          <a:p>
            <a:pPr algn="just"/>
            <a:endParaRPr lang="el-GR" sz="4100">
              <a:solidFill>
                <a:srgbClr val="002060"/>
              </a:solidFill>
            </a:endParaRPr>
          </a:p>
          <a:p>
            <a:endParaRPr lang="el-GR" sz="3500">
              <a:solidFill>
                <a:srgbClr val="002060"/>
              </a:solidFill>
            </a:endParaRPr>
          </a:p>
          <a:p>
            <a:r>
              <a:rPr lang="el-GR" sz="3500">
                <a:solidFill>
                  <a:srgbClr val="002060"/>
                </a:solidFill>
              </a:rPr>
              <a:t> </a:t>
            </a:r>
          </a:p>
          <a:p>
            <a:pPr>
              <a:buClrTx/>
              <a:buFontTx/>
              <a:buNone/>
            </a:pPr>
            <a:endParaRPr lang="en-US" sz="3500" b="1">
              <a:solidFill>
                <a:srgbClr val="002060"/>
              </a:solidFill>
            </a:endParaRPr>
          </a:p>
        </p:txBody>
      </p:sp>
      <p:graphicFrame>
        <p:nvGraphicFramePr>
          <p:cNvPr id="11" name="2 - Γράφημα"/>
          <p:cNvGraphicFramePr/>
          <p:nvPr/>
        </p:nvGraphicFramePr>
        <p:xfrm>
          <a:off x="1128606" y="3714718"/>
          <a:ext cx="10001320" cy="921550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1 - Γράφημα"/>
          <p:cNvGraphicFramePr/>
          <p:nvPr/>
        </p:nvGraphicFramePr>
        <p:xfrm>
          <a:off x="11987186" y="3786150"/>
          <a:ext cx="9572693" cy="907262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 name="2 - Γράφημα"/>
          <p:cNvGraphicFramePr/>
          <p:nvPr/>
        </p:nvGraphicFramePr>
        <p:xfrm>
          <a:off x="21988503" y="3786151"/>
          <a:ext cx="9572692" cy="9072626"/>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538</TotalTime>
  <Words>337</Words>
  <Application>Microsoft Office PowerPoint</Application>
  <PresentationFormat>Προσαρμογή</PresentationFormat>
  <Paragraphs>39</Paragraphs>
  <Slides>2</Slides>
  <Notes>2</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2</vt:i4>
      </vt:variant>
    </vt:vector>
  </HeadingPairs>
  <TitlesOfParts>
    <vt:vector size="8" baseType="lpstr">
      <vt:lpstr>Arial</vt:lpstr>
      <vt:lpstr>SimSun</vt:lpstr>
      <vt:lpstr>Times New Roman</vt:lpstr>
      <vt:lpstr>Calibri</vt:lpstr>
      <vt:lpstr>Verdana</vt:lpstr>
      <vt:lpstr>Θέμα του Office</vt:lpstr>
      <vt:lpstr>Διαφάνεια 1</vt:lpstr>
      <vt:lpstr>Διαφάνεια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ΜΕΛΕΤΗ ΕΠΙΠΟΛΑΣΜΟΥ ΤΗΣ ΧΡΗΣΗΣ ΑΝΤΙΒΙΟΤΙΚΩΝ  ΣΤΗ ΝΟΣΗΛΕΥΤΙΚΗ ΜΟΝΑΔΑ ΚΑΛΑΜΑΤΑΣ Χριστίνα Κτίστη1, Ευαγγελία Τσουλάκου¹, Αικατερίνη Γεωργούντζου¹, Νικολέττα Αποστολοπούλου1, Ευπραξία Θεοδωρέλου¹, Παναγιώτης Κρεμμύδας2, Βεατρίκη Δαμιανού2  Γενικό Νοσοκομείο Καλαμάτας¹, ΕΚΠΑ - Ιατρική Σχολή2</dc:title>
  <dc:creator>Vichy&amp;Nick</dc:creator>
  <cp:lastModifiedBy>user</cp:lastModifiedBy>
  <cp:revision>49</cp:revision>
  <cp:lastPrinted>1601-01-01T00:00:00Z</cp:lastPrinted>
  <dcterms:created xsi:type="dcterms:W3CDTF">2018-11-06T16:51:12Z</dcterms:created>
  <dcterms:modified xsi:type="dcterms:W3CDTF">2021-10-02T18:38:42Z</dcterms:modified>
</cp:coreProperties>
</file>