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366D-1B73-6047-93B7-AF47D0064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5766E-0AA6-854D-9C9D-16794366A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322C9-6175-7F40-AB01-8ABF6DCB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1DBDB-48FB-724D-B6EA-15589262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11B13-6694-D04D-9DF8-528D8FD0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1746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3B7F-493E-814A-ACC9-66876AD2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E78AC-FC9B-F941-A38C-54A943006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85FB3-1C34-6D4C-B70B-5E074456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0BF46-C751-BB49-9760-D774548B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90B6F-F46D-6749-9EBC-A99770E3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35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EC3DB-BE00-AC47-BF85-31C7A0E1C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00D08-FC5E-3C49-9F03-B5C13369D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C762C-B636-CD49-922D-CD253573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A26D3-DC23-184F-9AF7-5D11AD35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B762-2689-1B46-B4B2-F693ED10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7593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1E9C-980E-7B40-8281-4BDCE97E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0CA74-11AE-174E-A8D7-4250F9AF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84D0E-859E-B44E-AB26-85EF6238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D401C-1236-2842-B0A9-D2F6AF4F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5E01A-5829-1C4E-B235-D916DB47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2495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250A-D5F0-534B-A46E-E986E3E6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29112-D253-4247-9ED1-748065C6A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34AC3-F172-7146-80FF-F444B8A8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1581-18C2-D64C-B028-765AEE5A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620F-6BC5-BA48-9C44-0DB69F90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697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9EDB-9A3C-AB49-A50C-791A9DD1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D253-0177-F54E-AA02-0D119E64B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CB5E6-0F2C-1840-A4D9-2CC8AE549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7179C-5C50-134B-8A2F-7B1CBD63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B3EF8-2AD6-5546-91F8-6A62D31D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6727C-5E3C-8945-8AD6-A1BBC978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812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E462-F8C3-0F4E-AE85-E036CBB2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49E79-5BD1-DB41-ADBE-3D05A2521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182D9-BF52-9F4C-9758-4EB11F7C9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E778B-78B2-C44E-9021-AF8B99820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C52B0-2CC4-BB4E-98F9-7946E32D8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F2815-8FD4-6A4F-A759-55B2354F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1DB1B-B77C-7940-9D1B-F786D364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C4960E-0599-1B46-9B81-B4686A8C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0406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D134-A462-C14C-A810-E8E7861B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042E7-BDEC-7341-BD61-C8BA6FE3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5C013-FE28-014B-BED7-A80E3C66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F2D43-7350-AF4B-84AE-C21E08A3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0811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10075-5EB9-8F41-9730-2C068947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D4B32-1858-1F45-BFF2-552ABB04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B555-241C-2F4B-831A-5ED62889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7682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75E6-DB0B-9A4D-949A-599F9CA9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9BAE8-E19D-5747-BA15-DC599D4D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965CA-E232-DD46-9122-46FDF5A88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B25F9-EE26-114A-96C9-368CE2D4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D5F93-8972-EE46-BC10-62B0DA9F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0D585-9E39-3B44-9C60-CC814A03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6038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4DCF-6CC2-874F-BC8C-1B6E34C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7258D-07F7-2B47-A3EF-10F4CBF04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B5E09-1A9E-F541-B7AC-8FBB2F0BA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12138-778F-B046-89A0-8E977294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14BE5-37A3-3A48-819A-7271CA27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E5E8D-602A-7346-9B01-B1F2F8A9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479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E6D61C-1AA2-D041-AA32-CC728C91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B7E27-C080-1845-B55A-FA2CF0ABE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C6C2B-4EB6-DA4E-B858-C2492FDA0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8D66E-D520-8645-A6A7-2DBFB902B309}" type="datetimeFigureOut">
              <a:rPr lang="en-GR" smtClean="0"/>
              <a:t>23/9/21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D200C-4839-7648-B7A5-E786CB2A4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05D3E-170B-FD4A-9DC9-3F3CEB35D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A73D-59C8-0D46-9A91-5580CAE8FF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8288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CA51-0A03-9642-9816-2D7EB3985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677" y="3537318"/>
            <a:ext cx="9144000" cy="238760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ΤΑΥΤΟΧΡΟΝΗ ΜΥΚΗΤΑΙΜΙΑ ΣΕ ΑΙΜΑΤΟΛΟΓΙΚΟ ΑΣΘΕΝΗ ΜΕ 2 ΕΙΔΗ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 ΑΞΙΑ ΤΗΣ ΣΥΝΔΡΟΜΙΚΗΣ ΔΙΑΓΝΩΣΗΣ</a:t>
            </a:r>
            <a:br>
              <a:rPr lang="en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G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Μ. ΔΗΜΗΤΡΙΟΥ</a:t>
            </a:r>
            <a:r>
              <a:rPr lang="el-GR" sz="20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Σ. ΑΡΚΟΥΛΗ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Φ. ΚΟΥΣΚΟΥΜΠΕΚΟΥ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Π. ΚΑΡΛΕ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Μ. ΚΙΜΟΥΛΗ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G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G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Μικροβιολογικό Εργαστήριο Γ.Α.Ν.Π. «ΜΕΤΑΞΑ»</a:t>
            </a:r>
            <a:br>
              <a:rPr lang="en-G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Μικροβιολογικό Εργαστήριο Γ.Ν.Ν. «Άγιος Παντελεήμων»</a:t>
            </a:r>
            <a:br>
              <a:rPr lang="en-GR" sz="2000" dirty="0"/>
            </a:br>
            <a:endParaRPr lang="en-G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D6513-681F-9A46-B1AD-F528CC5D2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77" y="187081"/>
            <a:ext cx="11099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2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9310-911B-0F41-A511-BEC341C6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58" y="485469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l-G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Εισαγωγή: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μυκηταιμίες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αποτελούν σημαντικότατη λοίμωξη με μεγάλο δείκτη θνησιμότητας. Η έγκαιρη διάγνωση και η κατάλληλη θεραπεία έχει αποδειχτεί ότι μειώνει αισθητά αυτό το δείκτη. Στους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ανοσοκατεσταλμένους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ασθενείς παίζει καταλυτικό ρόλο για την επιβίωσή τους. </a:t>
            </a:r>
            <a:endParaRPr lang="en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l-G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Σκοπός: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Σκοπός της παρούσας εργασίας είναι η παρουσίαση περιστατικού ογκολογικού νοσοκομείου στο οποίο σε αποτυχία ταυτοποίησης του μύκητα με τις συμβατικές μεθόδους, 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συνδρομική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διάγνωση αποκάλυψε ταυτόχρονη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μυκηταιμία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από δύο διαφορετικά είδη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l-G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Υλικό και Μέθοδοι: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Θήλυ ασθενής 52 ετών, με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NHL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μετά από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αυτόλογη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μεταμόσχευση μ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παρουσιάζει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πυρετό. Λαμβάνονται αιμοκαλλιέργειες και καλύπτεται με εμπειρική θεραπεία. Οι αιμοκαλλιέργειες αποβαίνουν θετικές με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τις 12 ώρες. Από τη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αναδεικνύεται μύκητας. Η προσπάθεια για ταυτοποίηση και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μυκητόγραμμα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γίνεται με το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ημιαυτοματοποιημένο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σύστημα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Vitek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2 το οποίο αδυνατεί να δώσει αποτέλεσμα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Η ασθενής δε μπορεί να λάβει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αμφοτερικίνη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λόγω κακής ηπατικής λειτουργίας. Αποφασίζεται χρήση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μοριακής μεθόδου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προκειμένου να γίνει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συνδρομική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διάγνωση με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πολυπλεκτική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7B441-0D69-6348-81A0-871D7A34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382587" y="5011765"/>
            <a:ext cx="1433515" cy="21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9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30BA2-FAFE-A343-8A02-8353D0AC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39" y="339969"/>
            <a:ext cx="10515600" cy="636563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Αποτελέσματα: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Αποκαλύπτεται διπλή ταυτόχρονη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μυκηταιμία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Candida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parapsilosis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Candida tropicalis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Το αποτέλεσμα εξάγεται σε μία ώρα. Η ασθενής τίθεται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μικαφουγκίνη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R" sz="14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GR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C.parapsilosis                                                                                                                  C. tropicalis</a:t>
            </a:r>
          </a:p>
          <a:p>
            <a:pPr marL="0" indent="0">
              <a:buNone/>
            </a:pPr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Συμπεράσματα: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συνδρομική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διάγνωση σε βαριά και επείγοντα περιστατικά μπορεί κυριολεκτικά να δώσει λύση εκεί που οι συμβατικές μέθοδοι αδυνατούν και να σώσει τη ζωή ασθενών με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ανοσοκαταστολή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βοηθώντας στην έγκαιρη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στοχευμένη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θεραπεία.</a:t>
            </a:r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930C-828D-9047-B9D5-E86B196B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3" y="1739534"/>
            <a:ext cx="4315557" cy="2336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80E7E-8F95-D348-99E9-22CF31271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93" y="1688612"/>
            <a:ext cx="4416669" cy="24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4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301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ΤΑΥΤΟΧΡΟΝΗ ΜΥΚΗΤΑΙΜΙΑ ΣΕ ΑΙΜΑΤΟΛΟΓΙΚΟ ΑΣΘΕΝΗ ΜΕ 2 ΕΙΔΗ CANDIDA Η ΑΞΙΑ ΤΗΣ ΣΥΝΔΡΟΜΙΚΗΣ ΔΙΑΓΝΩΣΗΣ   Μ. ΔΗΜΗΤΡΙΟΥ1, Σ. ΑΡΚΟΥΛΗ1, Φ. ΚΟΥΣΚΟΥΜΠΕΚΟΥ2, Π. ΚΑΡΛΕ2, Μ. ΚΙΜΟΥΛΗ2   Μικροβιολογικό Εργαστήριο Γ.Α.Ν.Π. «ΜΕΤΑΞΑ» Μικροβιολογικό Εργαστήριο Γ.Ν.Ν. «Άγιος Παντελεήμων»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ΤΑΥΤΟΧΡΟΝΗ ΜΥΚΗΤΑΙΜΙΑ ΣΕ ΑΙΜΑΤΟΛΟΓΙΚΟ ΑΣΘΕΝΗ ΜΕ 2 ΕΙΔΗ CANDIDA Η ΑΞΙΑ ΤΗΣ ΣΥΝΔΡΟΜΙΚΗΣ ΔΙΑΓΝΩΣΗΣ   Μ. ΔΗΜΗΤΡΙΟΥ1, Σ. ΑΡΚΟΥΛΗ1, Φ. ΚΟΥΣΚΟΥΜΠΕΚΟΥ2, Π. ΚΑΡΛΕ2, Μ. ΚΙΜΟΥΛΗ2   Μικροβιολογικό Εργαστήριο Γ.Α.Ν.Π. «ΜΕΤΑΞΑ» Μικροβιολογικό Εργαστήριο Γ.Ν.Ν. «Άγιος Παντελεήμων» </dc:title>
  <dc:creator>Microsoft Office User</dc:creator>
  <cp:lastModifiedBy>Microsoft Office User</cp:lastModifiedBy>
  <cp:revision>3</cp:revision>
  <dcterms:created xsi:type="dcterms:W3CDTF">2021-09-23T14:57:40Z</dcterms:created>
  <dcterms:modified xsi:type="dcterms:W3CDTF">2021-09-23T15:23:03Z</dcterms:modified>
</cp:coreProperties>
</file>