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sldIdLst>
    <p:sldId id="256" r:id="rId2"/>
    <p:sldId id="257" r:id="rId3"/>
    <p:sldId id="258" r:id="rId4"/>
  </p:sldIdLst>
  <p:sldSz cx="32000825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8" d="100"/>
          <a:sy n="28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Συχνότερα απομονωθέντα Gram (-) βακτηρίδια σε ΒΕ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C8-4D5B-B72A-CCF9429CFB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C8-4D5B-B72A-CCF9429CFB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C8-4D5B-B72A-CCF9429CFB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C8-4D5B-B72A-CCF9429CFB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C8-4D5B-B72A-CCF9429CFB4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C8-4D5B-B72A-CCF9429CFB43}"/>
              </c:ext>
            </c:extLst>
          </c:dPt>
          <c:dLbls>
            <c:dLbl>
              <c:idx val="2"/>
              <c:layout>
                <c:manualLayout>
                  <c:x val="3.0551009274413527E-2"/>
                  <c:y val="4.99678661662619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76704855428258"/>
                      <c:h val="9.86500519210799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7C8-4D5B-B72A-CCF9429CF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Φύλλο1!$A$2:$A$7</c:f>
              <c:strCache>
                <c:ptCount val="6"/>
                <c:pt idx="0">
                  <c:v>A.baumannii </c:v>
                </c:pt>
                <c:pt idx="1">
                  <c:v>P.aeruginosa </c:v>
                </c:pt>
                <c:pt idx="2">
                  <c:v>K.pneumoniae </c:v>
                </c:pt>
                <c:pt idx="3">
                  <c:v>P.mirabilis </c:v>
                </c:pt>
                <c:pt idx="4">
                  <c:v>S.maltophilia </c:v>
                </c:pt>
                <c:pt idx="5">
                  <c:v>Λοιπά Gram (-) βακτηρίδια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117</c:v>
                </c:pt>
                <c:pt idx="1">
                  <c:v>67</c:v>
                </c:pt>
                <c:pt idx="2">
                  <c:v>44</c:v>
                </c:pt>
                <c:pt idx="3">
                  <c:v>14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C8-4D5B-B72A-CCF9429CF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Υπόλοιπα (εκτός των Gram (-) βακτηριδίων) παθογόνα απομονωθέντα σε ΒΕ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3D-4A5E-AD16-1EB465E3730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3D-4A5E-AD16-1EB465E3730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3D-4A5E-AD16-1EB465E3730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3D-4A5E-AD16-1EB465E3730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43D-4A5E-AD16-1EB465E373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Candida spp</c:v>
                </c:pt>
                <c:pt idx="1">
                  <c:v>S.aureus</c:v>
                </c:pt>
                <c:pt idx="2">
                  <c:v>Aspergillus spp</c:v>
                </c:pt>
                <c:pt idx="3">
                  <c:v>S.pneumoniae</c:v>
                </c:pt>
                <c:pt idx="4">
                  <c:v>H.influenzae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69</c:v>
                </c:pt>
                <c:pt idx="1">
                  <c:v>12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3D-4A5E-AD16-1EB465E37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1456" y="3800141"/>
            <a:ext cx="23165054" cy="8739380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1456" y="12539517"/>
            <a:ext cx="23165054" cy="226102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120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00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00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20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40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60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EB293-E9B8-4CD8-AC3B-6E593D369A56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45C28-A674-4DEE-8F5A-1950BBD29EA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905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460" y="12600430"/>
            <a:ext cx="23165051" cy="1487556"/>
          </a:xfrm>
        </p:spPr>
        <p:txBody>
          <a:bodyPr anchor="b">
            <a:normAutofit/>
          </a:bodyPr>
          <a:lstStyle>
            <a:lvl1pPr algn="l">
              <a:defRPr sz="6299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31456" y="1800066"/>
            <a:ext cx="23165054" cy="95559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200"/>
            </a:lvl1pPr>
            <a:lvl2pPr marL="1200013" indent="0">
              <a:buNone/>
              <a:defRPr sz="4200"/>
            </a:lvl2pPr>
            <a:lvl3pPr marL="2400026" indent="0">
              <a:buNone/>
              <a:defRPr sz="4200"/>
            </a:lvl3pPr>
            <a:lvl4pPr marL="3600039" indent="0">
              <a:buNone/>
              <a:defRPr sz="4200"/>
            </a:lvl4pPr>
            <a:lvl5pPr marL="4800051" indent="0">
              <a:buNone/>
              <a:defRPr sz="4200"/>
            </a:lvl5pPr>
            <a:lvl6pPr marL="6000064" indent="0">
              <a:buNone/>
              <a:defRPr sz="4200"/>
            </a:lvl6pPr>
            <a:lvl7pPr marL="7200077" indent="0">
              <a:buNone/>
              <a:defRPr sz="4200"/>
            </a:lvl7pPr>
            <a:lvl8pPr marL="8400090" indent="0">
              <a:buNone/>
              <a:defRPr sz="4200"/>
            </a:lvl8pPr>
            <a:lvl9pPr marL="9600103" indent="0">
              <a:buNone/>
              <a:defRPr sz="42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31459" y="14087986"/>
            <a:ext cx="23165049" cy="1295880"/>
          </a:xfrm>
        </p:spPr>
        <p:txBody>
          <a:bodyPr>
            <a:normAutofit/>
          </a:bodyPr>
          <a:lstStyle>
            <a:lvl1pPr marL="0" indent="0">
              <a:buNone/>
              <a:defRPr sz="3150"/>
            </a:lvl1pPr>
            <a:lvl2pPr marL="1200013" indent="0">
              <a:buNone/>
              <a:defRPr sz="3150"/>
            </a:lvl2pPr>
            <a:lvl3pPr marL="2400026" indent="0">
              <a:buNone/>
              <a:defRPr sz="2625"/>
            </a:lvl3pPr>
            <a:lvl4pPr marL="3600039" indent="0">
              <a:buNone/>
              <a:defRPr sz="2362"/>
            </a:lvl4pPr>
            <a:lvl5pPr marL="4800051" indent="0">
              <a:buNone/>
              <a:defRPr sz="2362"/>
            </a:lvl5pPr>
            <a:lvl6pPr marL="6000064" indent="0">
              <a:buNone/>
              <a:defRPr sz="2362"/>
            </a:lvl6pPr>
            <a:lvl7pPr marL="7200077" indent="0">
              <a:buNone/>
              <a:defRPr sz="2362"/>
            </a:lvl7pPr>
            <a:lvl8pPr marL="8400090" indent="0">
              <a:buNone/>
              <a:defRPr sz="2362"/>
            </a:lvl8pPr>
            <a:lvl9pPr marL="9600103" indent="0">
              <a:buNone/>
              <a:defRPr sz="236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975F4-8DAA-4901-8974-73DE046AFD6D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F0CF7-E826-43F5-9AEE-890FCDE0DCC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55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455" y="3800140"/>
            <a:ext cx="23165057" cy="5200192"/>
          </a:xfrm>
        </p:spPr>
        <p:txBody>
          <a:bodyPr/>
          <a:lstStyle>
            <a:lvl1pPr>
              <a:defRPr sz="1259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031455" y="9600354"/>
            <a:ext cx="23165057" cy="6200228"/>
          </a:xfrm>
        </p:spPr>
        <p:txBody>
          <a:bodyPr anchor="ctr">
            <a:normAutofit/>
          </a:bodyPr>
          <a:lstStyle>
            <a:lvl1pPr marL="0" indent="0">
              <a:buNone/>
              <a:defRPr sz="4724"/>
            </a:lvl1pPr>
            <a:lvl2pPr marL="1200013" indent="0">
              <a:buNone/>
              <a:defRPr sz="3150"/>
            </a:lvl2pPr>
            <a:lvl3pPr marL="2400026" indent="0">
              <a:buNone/>
              <a:defRPr sz="2625"/>
            </a:lvl3pPr>
            <a:lvl4pPr marL="3600039" indent="0">
              <a:buNone/>
              <a:defRPr sz="2362"/>
            </a:lvl4pPr>
            <a:lvl5pPr marL="4800051" indent="0">
              <a:buNone/>
              <a:defRPr sz="2362"/>
            </a:lvl5pPr>
            <a:lvl6pPr marL="6000064" indent="0">
              <a:buNone/>
              <a:defRPr sz="2362"/>
            </a:lvl6pPr>
            <a:lvl7pPr marL="7200077" indent="0">
              <a:buNone/>
              <a:defRPr sz="2362"/>
            </a:lvl7pPr>
            <a:lvl8pPr marL="8400090" indent="0">
              <a:buNone/>
              <a:defRPr sz="2362"/>
            </a:lvl8pPr>
            <a:lvl9pPr marL="9600103" indent="0">
              <a:buNone/>
              <a:defRPr sz="236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975F4-8DAA-4901-8974-73DE046AFD6D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F0CF7-E826-43F5-9AEE-890FCDE0DCC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288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444" y="3800140"/>
            <a:ext cx="20996119" cy="6098319"/>
          </a:xfrm>
        </p:spPr>
        <p:txBody>
          <a:bodyPr/>
          <a:lstStyle>
            <a:lvl1pPr>
              <a:defRPr sz="1259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5066797" y="9898459"/>
            <a:ext cx="19385875" cy="898128"/>
          </a:xfrm>
        </p:spPr>
        <p:txBody>
          <a:bodyPr anchor="t">
            <a:normAutofit/>
          </a:bodyPr>
          <a:lstStyle>
            <a:lvl1pPr marL="0" indent="0">
              <a:buNone/>
              <a:defRPr lang="en-US" sz="3675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1200013" indent="0">
              <a:buNone/>
              <a:defRPr sz="3150"/>
            </a:lvl2pPr>
            <a:lvl3pPr marL="2400026" indent="0">
              <a:buNone/>
              <a:defRPr sz="2625"/>
            </a:lvl3pPr>
            <a:lvl4pPr marL="3600039" indent="0">
              <a:buNone/>
              <a:defRPr sz="2362"/>
            </a:lvl4pPr>
            <a:lvl5pPr marL="4800051" indent="0">
              <a:buNone/>
              <a:defRPr sz="2362"/>
            </a:lvl5pPr>
            <a:lvl6pPr marL="6000064" indent="0">
              <a:buNone/>
              <a:defRPr sz="2362"/>
            </a:lvl6pPr>
            <a:lvl7pPr marL="7200077" indent="0">
              <a:buNone/>
              <a:defRPr sz="2362"/>
            </a:lvl7pPr>
            <a:lvl8pPr marL="8400090" indent="0">
              <a:buNone/>
              <a:defRPr sz="2362"/>
            </a:lvl8pPr>
            <a:lvl9pPr marL="9600103" indent="0">
              <a:buNone/>
              <a:defRPr sz="236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3031455" y="11419468"/>
            <a:ext cx="23165057" cy="4400162"/>
          </a:xfrm>
        </p:spPr>
        <p:txBody>
          <a:bodyPr anchor="ctr">
            <a:normAutofit/>
          </a:bodyPr>
          <a:lstStyle>
            <a:lvl1pPr marL="0" indent="0">
              <a:buNone/>
              <a:defRPr sz="4724"/>
            </a:lvl1pPr>
            <a:lvl2pPr marL="1200013" indent="0">
              <a:buNone/>
              <a:defRPr sz="3150"/>
            </a:lvl2pPr>
            <a:lvl3pPr marL="2400026" indent="0">
              <a:buNone/>
              <a:defRPr sz="2625"/>
            </a:lvl3pPr>
            <a:lvl4pPr marL="3600039" indent="0">
              <a:buNone/>
              <a:defRPr sz="2362"/>
            </a:lvl4pPr>
            <a:lvl5pPr marL="4800051" indent="0">
              <a:buNone/>
              <a:defRPr sz="2362"/>
            </a:lvl5pPr>
            <a:lvl6pPr marL="6000064" indent="0">
              <a:buNone/>
              <a:defRPr sz="2362"/>
            </a:lvl6pPr>
            <a:lvl7pPr marL="7200077" indent="0">
              <a:buNone/>
              <a:defRPr sz="2362"/>
            </a:lvl7pPr>
            <a:lvl8pPr marL="8400090" indent="0">
              <a:buNone/>
              <a:defRPr sz="2362"/>
            </a:lvl8pPr>
            <a:lvl9pPr marL="9600103" indent="0">
              <a:buNone/>
              <a:defRPr sz="236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975F4-8DAA-4901-8974-73DE046AFD6D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F0CF7-E826-43F5-9AEE-890FCDE0DCC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2357791" y="2549314"/>
            <a:ext cx="2104810" cy="501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32021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90107" y="6860586"/>
            <a:ext cx="2104810" cy="501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3202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05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455" y="8200305"/>
            <a:ext cx="23165057" cy="4339215"/>
          </a:xfrm>
        </p:spPr>
        <p:txBody>
          <a:bodyPr anchor="b"/>
          <a:lstStyle>
            <a:lvl1pPr algn="l">
              <a:defRPr sz="10499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1456" y="12539520"/>
            <a:ext cx="23165054" cy="2258351"/>
          </a:xfrm>
        </p:spPr>
        <p:txBody>
          <a:bodyPr anchor="t"/>
          <a:lstStyle>
            <a:lvl1pPr marL="0" indent="0" algn="l">
              <a:buNone/>
              <a:defRPr sz="5249" cap="none">
                <a:solidFill>
                  <a:schemeClr val="accent1"/>
                </a:solidFill>
              </a:defRPr>
            </a:lvl1pPr>
            <a:lvl2pPr marL="1200013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40002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3pPr>
            <a:lvl4pPr marL="3600039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4pPr>
            <a:lvl5pPr marL="4800051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5pPr>
            <a:lvl6pPr marL="6000064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6pPr>
            <a:lvl7pPr marL="7200077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7pPr>
            <a:lvl8pPr marL="840009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8pPr>
            <a:lvl9pPr marL="9600103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6D40E-6445-41D7-85D0-B6724674AAD0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80E8-B1A1-4916-994A-B4853C5F789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0466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1024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1321" y="5200192"/>
            <a:ext cx="7734756" cy="1512554"/>
          </a:xfrm>
        </p:spPr>
        <p:txBody>
          <a:bodyPr anchor="b">
            <a:noAutofit/>
          </a:bodyPr>
          <a:lstStyle>
            <a:lvl1pPr marL="0" indent="0">
              <a:buNone/>
              <a:defRPr sz="6299" b="0">
                <a:solidFill>
                  <a:schemeClr val="accent1"/>
                </a:solidFill>
              </a:defRPr>
            </a:lvl1pPr>
            <a:lvl2pPr marL="1200013" indent="0">
              <a:buNone/>
              <a:defRPr sz="5249" b="1"/>
            </a:lvl2pPr>
            <a:lvl3pPr marL="2400026" indent="0">
              <a:buNone/>
              <a:defRPr sz="4724" b="1"/>
            </a:lvl3pPr>
            <a:lvl4pPr marL="3600039" indent="0">
              <a:buNone/>
              <a:defRPr sz="4200" b="1"/>
            </a:lvl4pPr>
            <a:lvl5pPr marL="4800051" indent="0">
              <a:buNone/>
              <a:defRPr sz="4200" b="1"/>
            </a:lvl5pPr>
            <a:lvl6pPr marL="6000064" indent="0">
              <a:buNone/>
              <a:defRPr sz="4200" b="1"/>
            </a:lvl6pPr>
            <a:lvl7pPr marL="7200077" indent="0">
              <a:buNone/>
              <a:defRPr sz="4200" b="1"/>
            </a:lvl7pPr>
            <a:lvl8pPr marL="8400090" indent="0">
              <a:buNone/>
              <a:defRPr sz="4200" b="1"/>
            </a:lvl8pPr>
            <a:lvl9pPr marL="9600103" indent="0">
              <a:buNone/>
              <a:defRPr sz="4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12546" y="7000258"/>
            <a:ext cx="7683531" cy="9421182"/>
          </a:xfrm>
        </p:spPr>
        <p:txBody>
          <a:bodyPr anchor="t">
            <a:normAutofit/>
          </a:bodyPr>
          <a:lstStyle>
            <a:lvl1pPr marL="0" indent="0">
              <a:buNone/>
              <a:defRPr sz="3675"/>
            </a:lvl1pPr>
            <a:lvl2pPr marL="1200013" indent="0">
              <a:buNone/>
              <a:defRPr sz="3150"/>
            </a:lvl2pPr>
            <a:lvl3pPr marL="2400026" indent="0">
              <a:buNone/>
              <a:defRPr sz="2625"/>
            </a:lvl3pPr>
            <a:lvl4pPr marL="3600039" indent="0">
              <a:buNone/>
              <a:defRPr sz="2362"/>
            </a:lvl4pPr>
            <a:lvl5pPr marL="4800051" indent="0">
              <a:buNone/>
              <a:defRPr sz="2362"/>
            </a:lvl5pPr>
            <a:lvl6pPr marL="6000064" indent="0">
              <a:buNone/>
              <a:defRPr sz="2362"/>
            </a:lvl6pPr>
            <a:lvl7pPr marL="7200077" indent="0">
              <a:buNone/>
              <a:defRPr sz="2362"/>
            </a:lvl7pPr>
            <a:lvl8pPr marL="8400090" indent="0">
              <a:buNone/>
              <a:defRPr sz="2362"/>
            </a:lvl8pPr>
            <a:lvl9pPr marL="9600103" indent="0">
              <a:buNone/>
              <a:defRPr sz="236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93595" y="5200192"/>
            <a:ext cx="7706868" cy="1512554"/>
          </a:xfrm>
        </p:spPr>
        <p:txBody>
          <a:bodyPr anchor="b">
            <a:noAutofit/>
          </a:bodyPr>
          <a:lstStyle>
            <a:lvl1pPr marL="0" indent="0">
              <a:buNone/>
              <a:defRPr sz="6299" b="0">
                <a:solidFill>
                  <a:schemeClr val="accent1"/>
                </a:solidFill>
              </a:defRPr>
            </a:lvl1pPr>
            <a:lvl2pPr marL="1200013" indent="0">
              <a:buNone/>
              <a:defRPr sz="5249" b="1"/>
            </a:lvl2pPr>
            <a:lvl3pPr marL="2400026" indent="0">
              <a:buNone/>
              <a:defRPr sz="4724" b="1"/>
            </a:lvl3pPr>
            <a:lvl4pPr marL="3600039" indent="0">
              <a:buNone/>
              <a:defRPr sz="4200" b="1"/>
            </a:lvl4pPr>
            <a:lvl5pPr marL="4800051" indent="0">
              <a:buNone/>
              <a:defRPr sz="4200" b="1"/>
            </a:lvl5pPr>
            <a:lvl6pPr marL="6000064" indent="0">
              <a:buNone/>
              <a:defRPr sz="4200" b="1"/>
            </a:lvl6pPr>
            <a:lvl7pPr marL="7200077" indent="0">
              <a:buNone/>
              <a:defRPr sz="4200" b="1"/>
            </a:lvl7pPr>
            <a:lvl8pPr marL="8400090" indent="0">
              <a:buNone/>
              <a:defRPr sz="4200" b="1"/>
            </a:lvl8pPr>
            <a:lvl9pPr marL="9600103" indent="0">
              <a:buNone/>
              <a:defRPr sz="4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10165895" y="7000258"/>
            <a:ext cx="7734567" cy="9421182"/>
          </a:xfrm>
        </p:spPr>
        <p:txBody>
          <a:bodyPr anchor="t">
            <a:normAutofit/>
          </a:bodyPr>
          <a:lstStyle>
            <a:lvl1pPr marL="0" indent="0">
              <a:buNone/>
              <a:defRPr sz="3675"/>
            </a:lvl1pPr>
            <a:lvl2pPr marL="1200013" indent="0">
              <a:buNone/>
              <a:defRPr sz="3150"/>
            </a:lvl2pPr>
            <a:lvl3pPr marL="2400026" indent="0">
              <a:buNone/>
              <a:defRPr sz="2625"/>
            </a:lvl3pPr>
            <a:lvl4pPr marL="3600039" indent="0">
              <a:buNone/>
              <a:defRPr sz="2362"/>
            </a:lvl4pPr>
            <a:lvl5pPr marL="4800051" indent="0">
              <a:buNone/>
              <a:defRPr sz="2362"/>
            </a:lvl5pPr>
            <a:lvl6pPr marL="6000064" indent="0">
              <a:buNone/>
              <a:defRPr sz="2362"/>
            </a:lvl6pPr>
            <a:lvl7pPr marL="7200077" indent="0">
              <a:buNone/>
              <a:defRPr sz="2362"/>
            </a:lvl7pPr>
            <a:lvl8pPr marL="8400090" indent="0">
              <a:buNone/>
              <a:defRPr sz="2362"/>
            </a:lvl8pPr>
            <a:lvl9pPr marL="9600103" indent="0">
              <a:buNone/>
              <a:defRPr sz="236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700483" y="5200192"/>
            <a:ext cx="7696033" cy="1512554"/>
          </a:xfrm>
        </p:spPr>
        <p:txBody>
          <a:bodyPr anchor="b">
            <a:noAutofit/>
          </a:bodyPr>
          <a:lstStyle>
            <a:lvl1pPr marL="0" indent="0">
              <a:buNone/>
              <a:defRPr sz="6299" b="0">
                <a:solidFill>
                  <a:schemeClr val="accent1"/>
                </a:solidFill>
              </a:defRPr>
            </a:lvl1pPr>
            <a:lvl2pPr marL="1200013" indent="0">
              <a:buNone/>
              <a:defRPr sz="5249" b="1"/>
            </a:lvl2pPr>
            <a:lvl3pPr marL="2400026" indent="0">
              <a:buNone/>
              <a:defRPr sz="4724" b="1"/>
            </a:lvl3pPr>
            <a:lvl4pPr marL="3600039" indent="0">
              <a:buNone/>
              <a:defRPr sz="4200" b="1"/>
            </a:lvl4pPr>
            <a:lvl5pPr marL="4800051" indent="0">
              <a:buNone/>
              <a:defRPr sz="4200" b="1"/>
            </a:lvl5pPr>
            <a:lvl6pPr marL="6000064" indent="0">
              <a:buNone/>
              <a:defRPr sz="4200" b="1"/>
            </a:lvl6pPr>
            <a:lvl7pPr marL="7200077" indent="0">
              <a:buNone/>
              <a:defRPr sz="4200" b="1"/>
            </a:lvl7pPr>
            <a:lvl8pPr marL="8400090" indent="0">
              <a:buNone/>
              <a:defRPr sz="4200" b="1"/>
            </a:lvl8pPr>
            <a:lvl9pPr marL="9600103" indent="0">
              <a:buNone/>
              <a:defRPr sz="4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8700483" y="7000258"/>
            <a:ext cx="7696033" cy="9421182"/>
          </a:xfrm>
        </p:spPr>
        <p:txBody>
          <a:bodyPr anchor="t">
            <a:normAutofit/>
          </a:bodyPr>
          <a:lstStyle>
            <a:lvl1pPr marL="0" indent="0">
              <a:buNone/>
              <a:defRPr sz="3675"/>
            </a:lvl1pPr>
            <a:lvl2pPr marL="1200013" indent="0">
              <a:buNone/>
              <a:defRPr sz="3150"/>
            </a:lvl2pPr>
            <a:lvl3pPr marL="2400026" indent="0">
              <a:buNone/>
              <a:defRPr sz="2625"/>
            </a:lvl3pPr>
            <a:lvl4pPr marL="3600039" indent="0">
              <a:buNone/>
              <a:defRPr sz="2362"/>
            </a:lvl4pPr>
            <a:lvl5pPr marL="4800051" indent="0">
              <a:buNone/>
              <a:defRPr sz="2362"/>
            </a:lvl5pPr>
            <a:lvl6pPr marL="6000064" indent="0">
              <a:buNone/>
              <a:defRPr sz="2362"/>
            </a:lvl6pPr>
            <a:lvl7pPr marL="7200077" indent="0">
              <a:buNone/>
              <a:defRPr sz="2362"/>
            </a:lvl7pPr>
            <a:lvl8pPr marL="8400090" indent="0">
              <a:buNone/>
              <a:defRPr sz="2362"/>
            </a:lvl8pPr>
            <a:lvl9pPr marL="9600103" indent="0">
              <a:buNone/>
              <a:defRPr sz="236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780152" y="5600206"/>
            <a:ext cx="0" cy="104003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74033" y="5600206"/>
            <a:ext cx="0" cy="10412147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975F4-8DAA-4901-8974-73DE046AFD6D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F0CF7-E826-43F5-9AEE-890FCDE0DCC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544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1024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545" y="11157758"/>
            <a:ext cx="7716866" cy="1512554"/>
          </a:xfrm>
        </p:spPr>
        <p:txBody>
          <a:bodyPr anchor="b">
            <a:noAutofit/>
          </a:bodyPr>
          <a:lstStyle>
            <a:lvl1pPr marL="0" indent="0">
              <a:buNone/>
              <a:defRPr sz="6299" b="0">
                <a:solidFill>
                  <a:schemeClr val="accent1"/>
                </a:solidFill>
              </a:defRPr>
            </a:lvl1pPr>
            <a:lvl2pPr marL="1200013" indent="0">
              <a:buNone/>
              <a:defRPr sz="5249" b="1"/>
            </a:lvl2pPr>
            <a:lvl3pPr marL="2400026" indent="0">
              <a:buNone/>
              <a:defRPr sz="4724" b="1"/>
            </a:lvl3pPr>
            <a:lvl4pPr marL="3600039" indent="0">
              <a:buNone/>
              <a:defRPr sz="4200" b="1"/>
            </a:lvl4pPr>
            <a:lvl5pPr marL="4800051" indent="0">
              <a:buNone/>
              <a:defRPr sz="4200" b="1"/>
            </a:lvl5pPr>
            <a:lvl6pPr marL="6000064" indent="0">
              <a:buNone/>
              <a:defRPr sz="4200" b="1"/>
            </a:lvl6pPr>
            <a:lvl7pPr marL="7200077" indent="0">
              <a:buNone/>
              <a:defRPr sz="4200" b="1"/>
            </a:lvl7pPr>
            <a:lvl8pPr marL="8400090" indent="0">
              <a:buNone/>
              <a:defRPr sz="4200" b="1"/>
            </a:lvl8pPr>
            <a:lvl9pPr marL="9600103" indent="0">
              <a:buNone/>
              <a:defRPr sz="4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712545" y="5800214"/>
            <a:ext cx="7716866" cy="400014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200"/>
            </a:lvl1pPr>
            <a:lvl2pPr marL="1200013" indent="0">
              <a:buNone/>
              <a:defRPr sz="4200"/>
            </a:lvl2pPr>
            <a:lvl3pPr marL="2400026" indent="0">
              <a:buNone/>
              <a:defRPr sz="4200"/>
            </a:lvl3pPr>
            <a:lvl4pPr marL="3600039" indent="0">
              <a:buNone/>
              <a:defRPr sz="4200"/>
            </a:lvl4pPr>
            <a:lvl5pPr marL="4800051" indent="0">
              <a:buNone/>
              <a:defRPr sz="4200"/>
            </a:lvl5pPr>
            <a:lvl6pPr marL="6000064" indent="0">
              <a:buNone/>
              <a:defRPr sz="4200"/>
            </a:lvl6pPr>
            <a:lvl7pPr marL="7200077" indent="0">
              <a:buNone/>
              <a:defRPr sz="4200"/>
            </a:lvl7pPr>
            <a:lvl8pPr marL="8400090" indent="0">
              <a:buNone/>
              <a:defRPr sz="4200"/>
            </a:lvl8pPr>
            <a:lvl9pPr marL="9600103" indent="0">
              <a:buNone/>
              <a:defRPr sz="42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12545" y="12670313"/>
            <a:ext cx="7716866" cy="1730219"/>
          </a:xfrm>
        </p:spPr>
        <p:txBody>
          <a:bodyPr anchor="t">
            <a:normAutofit/>
          </a:bodyPr>
          <a:lstStyle>
            <a:lvl1pPr marL="0" indent="0">
              <a:buNone/>
              <a:defRPr sz="3675"/>
            </a:lvl1pPr>
            <a:lvl2pPr marL="1200013" indent="0">
              <a:buNone/>
              <a:defRPr sz="3150"/>
            </a:lvl2pPr>
            <a:lvl3pPr marL="2400026" indent="0">
              <a:buNone/>
              <a:defRPr sz="2625"/>
            </a:lvl3pPr>
            <a:lvl4pPr marL="3600039" indent="0">
              <a:buNone/>
              <a:defRPr sz="2362"/>
            </a:lvl4pPr>
            <a:lvl5pPr marL="4800051" indent="0">
              <a:buNone/>
              <a:defRPr sz="2362"/>
            </a:lvl5pPr>
            <a:lvl6pPr marL="6000064" indent="0">
              <a:buNone/>
              <a:defRPr sz="2362"/>
            </a:lvl6pPr>
            <a:lvl7pPr marL="7200077" indent="0">
              <a:buNone/>
              <a:defRPr sz="2362"/>
            </a:lvl7pPr>
            <a:lvl8pPr marL="8400090" indent="0">
              <a:buNone/>
              <a:defRPr sz="2362"/>
            </a:lvl8pPr>
            <a:lvl9pPr marL="9600103" indent="0">
              <a:buNone/>
              <a:defRPr sz="236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08598" y="11157758"/>
            <a:ext cx="7691865" cy="1512554"/>
          </a:xfrm>
        </p:spPr>
        <p:txBody>
          <a:bodyPr anchor="b">
            <a:noAutofit/>
          </a:bodyPr>
          <a:lstStyle>
            <a:lvl1pPr marL="0" indent="0">
              <a:buNone/>
              <a:defRPr sz="6299" b="0">
                <a:solidFill>
                  <a:schemeClr val="accent1"/>
                </a:solidFill>
              </a:defRPr>
            </a:lvl1pPr>
            <a:lvl2pPr marL="1200013" indent="0">
              <a:buNone/>
              <a:defRPr sz="5249" b="1"/>
            </a:lvl2pPr>
            <a:lvl3pPr marL="2400026" indent="0">
              <a:buNone/>
              <a:defRPr sz="4724" b="1"/>
            </a:lvl3pPr>
            <a:lvl4pPr marL="3600039" indent="0">
              <a:buNone/>
              <a:defRPr sz="4200" b="1"/>
            </a:lvl4pPr>
            <a:lvl5pPr marL="4800051" indent="0">
              <a:buNone/>
              <a:defRPr sz="4200" b="1"/>
            </a:lvl5pPr>
            <a:lvl6pPr marL="6000064" indent="0">
              <a:buNone/>
              <a:defRPr sz="4200" b="1"/>
            </a:lvl6pPr>
            <a:lvl7pPr marL="7200077" indent="0">
              <a:buNone/>
              <a:defRPr sz="4200" b="1"/>
            </a:lvl7pPr>
            <a:lvl8pPr marL="8400090" indent="0">
              <a:buNone/>
              <a:defRPr sz="4200" b="1"/>
            </a:lvl8pPr>
            <a:lvl9pPr marL="9600103" indent="0">
              <a:buNone/>
              <a:defRPr sz="4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0208595" y="5800214"/>
            <a:ext cx="7691865" cy="400014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200"/>
            </a:lvl1pPr>
            <a:lvl2pPr marL="1200013" indent="0">
              <a:buNone/>
              <a:defRPr sz="4200"/>
            </a:lvl2pPr>
            <a:lvl3pPr marL="2400026" indent="0">
              <a:buNone/>
              <a:defRPr sz="4200"/>
            </a:lvl3pPr>
            <a:lvl4pPr marL="3600039" indent="0">
              <a:buNone/>
              <a:defRPr sz="4200"/>
            </a:lvl4pPr>
            <a:lvl5pPr marL="4800051" indent="0">
              <a:buNone/>
              <a:defRPr sz="4200"/>
            </a:lvl5pPr>
            <a:lvl6pPr marL="6000064" indent="0">
              <a:buNone/>
              <a:defRPr sz="4200"/>
            </a:lvl6pPr>
            <a:lvl7pPr marL="7200077" indent="0">
              <a:buNone/>
              <a:defRPr sz="4200"/>
            </a:lvl7pPr>
            <a:lvl8pPr marL="8400090" indent="0">
              <a:buNone/>
              <a:defRPr sz="4200"/>
            </a:lvl8pPr>
            <a:lvl9pPr marL="9600103" indent="0">
              <a:buNone/>
              <a:defRPr sz="42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10205045" y="12670310"/>
            <a:ext cx="7702052" cy="1730219"/>
          </a:xfrm>
        </p:spPr>
        <p:txBody>
          <a:bodyPr anchor="t">
            <a:normAutofit/>
          </a:bodyPr>
          <a:lstStyle>
            <a:lvl1pPr marL="0" indent="0">
              <a:buNone/>
              <a:defRPr sz="3675"/>
            </a:lvl1pPr>
            <a:lvl2pPr marL="1200013" indent="0">
              <a:buNone/>
              <a:defRPr sz="3150"/>
            </a:lvl2pPr>
            <a:lvl3pPr marL="2400026" indent="0">
              <a:buNone/>
              <a:defRPr sz="2625"/>
            </a:lvl3pPr>
            <a:lvl4pPr marL="3600039" indent="0">
              <a:buNone/>
              <a:defRPr sz="2362"/>
            </a:lvl4pPr>
            <a:lvl5pPr marL="4800051" indent="0">
              <a:buNone/>
              <a:defRPr sz="2362"/>
            </a:lvl5pPr>
            <a:lvl6pPr marL="6000064" indent="0">
              <a:buNone/>
              <a:defRPr sz="2362"/>
            </a:lvl6pPr>
            <a:lvl7pPr marL="7200077" indent="0">
              <a:buNone/>
              <a:defRPr sz="2362"/>
            </a:lvl7pPr>
            <a:lvl8pPr marL="8400090" indent="0">
              <a:buNone/>
              <a:defRPr sz="2362"/>
            </a:lvl8pPr>
            <a:lvl9pPr marL="9600103" indent="0">
              <a:buNone/>
              <a:defRPr sz="236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700483" y="11157758"/>
            <a:ext cx="7696033" cy="1512554"/>
          </a:xfrm>
        </p:spPr>
        <p:txBody>
          <a:bodyPr anchor="b">
            <a:noAutofit/>
          </a:bodyPr>
          <a:lstStyle>
            <a:lvl1pPr marL="0" indent="0">
              <a:buNone/>
              <a:defRPr sz="6299" b="0">
                <a:solidFill>
                  <a:schemeClr val="accent1"/>
                </a:solidFill>
              </a:defRPr>
            </a:lvl1pPr>
            <a:lvl2pPr marL="1200013" indent="0">
              <a:buNone/>
              <a:defRPr sz="5249" b="1"/>
            </a:lvl2pPr>
            <a:lvl3pPr marL="2400026" indent="0">
              <a:buNone/>
              <a:defRPr sz="4724" b="1"/>
            </a:lvl3pPr>
            <a:lvl4pPr marL="3600039" indent="0">
              <a:buNone/>
              <a:defRPr sz="4200" b="1"/>
            </a:lvl4pPr>
            <a:lvl5pPr marL="4800051" indent="0">
              <a:buNone/>
              <a:defRPr sz="4200" b="1"/>
            </a:lvl5pPr>
            <a:lvl6pPr marL="6000064" indent="0">
              <a:buNone/>
              <a:defRPr sz="4200" b="1"/>
            </a:lvl6pPr>
            <a:lvl7pPr marL="7200077" indent="0">
              <a:buNone/>
              <a:defRPr sz="4200" b="1"/>
            </a:lvl7pPr>
            <a:lvl8pPr marL="8400090" indent="0">
              <a:buNone/>
              <a:defRPr sz="4200" b="1"/>
            </a:lvl8pPr>
            <a:lvl9pPr marL="9600103" indent="0">
              <a:buNone/>
              <a:defRPr sz="4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8700481" y="5800214"/>
            <a:ext cx="7696033" cy="400014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200"/>
            </a:lvl1pPr>
            <a:lvl2pPr marL="1200013" indent="0">
              <a:buNone/>
              <a:defRPr sz="4200"/>
            </a:lvl2pPr>
            <a:lvl3pPr marL="2400026" indent="0">
              <a:buNone/>
              <a:defRPr sz="4200"/>
            </a:lvl3pPr>
            <a:lvl4pPr marL="3600039" indent="0">
              <a:buNone/>
              <a:defRPr sz="4200"/>
            </a:lvl4pPr>
            <a:lvl5pPr marL="4800051" indent="0">
              <a:buNone/>
              <a:defRPr sz="4200"/>
            </a:lvl5pPr>
            <a:lvl6pPr marL="6000064" indent="0">
              <a:buNone/>
              <a:defRPr sz="4200"/>
            </a:lvl6pPr>
            <a:lvl7pPr marL="7200077" indent="0">
              <a:buNone/>
              <a:defRPr sz="4200"/>
            </a:lvl7pPr>
            <a:lvl8pPr marL="8400090" indent="0">
              <a:buNone/>
              <a:defRPr sz="4200"/>
            </a:lvl8pPr>
            <a:lvl9pPr marL="9600103" indent="0">
              <a:buNone/>
              <a:defRPr sz="42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8700155" y="12670305"/>
            <a:ext cx="7706228" cy="1730219"/>
          </a:xfrm>
        </p:spPr>
        <p:txBody>
          <a:bodyPr anchor="t">
            <a:normAutofit/>
          </a:bodyPr>
          <a:lstStyle>
            <a:lvl1pPr marL="0" indent="0">
              <a:buNone/>
              <a:defRPr sz="3675"/>
            </a:lvl1pPr>
            <a:lvl2pPr marL="1200013" indent="0">
              <a:buNone/>
              <a:defRPr sz="3150"/>
            </a:lvl2pPr>
            <a:lvl3pPr marL="2400026" indent="0">
              <a:buNone/>
              <a:defRPr sz="2625"/>
            </a:lvl3pPr>
            <a:lvl4pPr marL="3600039" indent="0">
              <a:buNone/>
              <a:defRPr sz="2362"/>
            </a:lvl4pPr>
            <a:lvl5pPr marL="4800051" indent="0">
              <a:buNone/>
              <a:defRPr sz="2362"/>
            </a:lvl5pPr>
            <a:lvl6pPr marL="6000064" indent="0">
              <a:buNone/>
              <a:defRPr sz="2362"/>
            </a:lvl6pPr>
            <a:lvl7pPr marL="7200077" indent="0">
              <a:buNone/>
              <a:defRPr sz="2362"/>
            </a:lvl7pPr>
            <a:lvl8pPr marL="8400090" indent="0">
              <a:buNone/>
              <a:defRPr sz="2362"/>
            </a:lvl8pPr>
            <a:lvl9pPr marL="9600103" indent="0">
              <a:buNone/>
              <a:defRPr sz="236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780152" y="5600206"/>
            <a:ext cx="0" cy="104003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74033" y="5600206"/>
            <a:ext cx="0" cy="10412147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975F4-8DAA-4901-8974-73DE046AFD6D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F0CF7-E826-43F5-9AEE-890FCDE0DCC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141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2C9599-3873-49A4-8F3C-E1B8DB9DEEC8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B3CD9-CF24-474F-8BB0-55DD6989126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79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796395" y="1129211"/>
            <a:ext cx="4600121" cy="15292230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2547" y="2329256"/>
            <a:ext cx="19483833" cy="1409218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A139EF-1674-4983-977E-9E749974A0C8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EA616-41C3-4143-9C3F-61815226386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554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10D2C-82F7-462F-B361-D449D6655012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D72AB-C051-47CD-B473-E9264EE9973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414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460" y="7511388"/>
            <a:ext cx="23165051" cy="5028130"/>
          </a:xfrm>
        </p:spPr>
        <p:txBody>
          <a:bodyPr anchor="b"/>
          <a:lstStyle>
            <a:lvl1pPr algn="l">
              <a:defRPr sz="10499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1456" y="12539520"/>
            <a:ext cx="23165054" cy="2258351"/>
          </a:xfrm>
        </p:spPr>
        <p:txBody>
          <a:bodyPr anchor="t"/>
          <a:lstStyle>
            <a:lvl1pPr marL="0" indent="0" algn="l">
              <a:buNone/>
              <a:defRPr sz="5249" cap="all">
                <a:solidFill>
                  <a:schemeClr val="accent1"/>
                </a:solidFill>
              </a:defRPr>
            </a:lvl1pPr>
            <a:lvl2pPr marL="1200013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40002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3pPr>
            <a:lvl4pPr marL="3600039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4pPr>
            <a:lvl5pPr marL="4800051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5pPr>
            <a:lvl6pPr marL="6000064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6pPr>
            <a:lvl7pPr marL="7200077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7pPr>
            <a:lvl8pPr marL="840009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8pPr>
            <a:lvl9pPr marL="9600103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EE7497-AB1A-4DAD-88F1-87D0359881CB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06A7D-FD57-4A3C-B739-6871A141A02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309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5908" y="5408534"/>
            <a:ext cx="11539245" cy="11012907"/>
          </a:xfrm>
        </p:spPr>
        <p:txBody>
          <a:bodyPr>
            <a:normAutofit/>
          </a:bodyPr>
          <a:lstStyle>
            <a:lvl1pPr>
              <a:defRPr sz="4724"/>
            </a:lvl1pPr>
            <a:lvl2pPr>
              <a:defRPr sz="4200"/>
            </a:lvl2pPr>
            <a:lvl3pPr>
              <a:defRPr sz="3675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1573" y="5396767"/>
            <a:ext cx="11539250" cy="11024671"/>
          </a:xfrm>
        </p:spPr>
        <p:txBody>
          <a:bodyPr>
            <a:normAutofit/>
          </a:bodyPr>
          <a:lstStyle>
            <a:lvl1pPr>
              <a:defRPr sz="4724"/>
            </a:lvl1pPr>
            <a:lvl2pPr>
              <a:defRPr sz="4200"/>
            </a:lvl2pPr>
            <a:lvl3pPr>
              <a:defRPr sz="3675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C9049C-5E4B-43D3-9E38-C074607387B8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D5B80-75B4-4AEF-AA94-D134030BBC1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494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909" y="5000184"/>
            <a:ext cx="11539242" cy="1512554"/>
          </a:xfrm>
        </p:spPr>
        <p:txBody>
          <a:bodyPr anchor="b">
            <a:noAutofit/>
          </a:bodyPr>
          <a:lstStyle>
            <a:lvl1pPr marL="0" indent="0">
              <a:buNone/>
              <a:defRPr sz="6299" b="0">
                <a:solidFill>
                  <a:schemeClr val="accent1"/>
                </a:solidFill>
              </a:defRPr>
            </a:lvl1pPr>
            <a:lvl2pPr marL="1200013" indent="0">
              <a:buNone/>
              <a:defRPr sz="5249" b="1"/>
            </a:lvl2pPr>
            <a:lvl3pPr marL="2400026" indent="0">
              <a:buNone/>
              <a:defRPr sz="4724" b="1"/>
            </a:lvl3pPr>
            <a:lvl4pPr marL="3600039" indent="0">
              <a:buNone/>
              <a:defRPr sz="4200" b="1"/>
            </a:lvl4pPr>
            <a:lvl5pPr marL="4800051" indent="0">
              <a:buNone/>
              <a:defRPr sz="4200" b="1"/>
            </a:lvl5pPr>
            <a:lvl6pPr marL="6000064" indent="0">
              <a:buNone/>
              <a:defRPr sz="4200" b="1"/>
            </a:lvl6pPr>
            <a:lvl7pPr marL="7200077" indent="0">
              <a:buNone/>
              <a:defRPr sz="4200" b="1"/>
            </a:lvl7pPr>
            <a:lvl8pPr marL="8400090" indent="0">
              <a:buNone/>
              <a:defRPr sz="4200" b="1"/>
            </a:lvl8pPr>
            <a:lvl9pPr marL="9600103" indent="0">
              <a:buNone/>
              <a:defRPr sz="4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908" y="6600243"/>
            <a:ext cx="11539245" cy="9821196"/>
          </a:xfrm>
        </p:spPr>
        <p:txBody>
          <a:bodyPr>
            <a:normAutofit/>
          </a:bodyPr>
          <a:lstStyle>
            <a:lvl1pPr>
              <a:defRPr sz="4724"/>
            </a:lvl1pPr>
            <a:lvl2pPr>
              <a:defRPr sz="4200"/>
            </a:lvl2pPr>
            <a:lvl3pPr>
              <a:defRPr sz="3675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41578" y="5000184"/>
            <a:ext cx="11539245" cy="1512554"/>
          </a:xfrm>
        </p:spPr>
        <p:txBody>
          <a:bodyPr anchor="b">
            <a:noAutofit/>
          </a:bodyPr>
          <a:lstStyle>
            <a:lvl1pPr marL="0" indent="0">
              <a:buNone/>
              <a:defRPr sz="6299" b="0">
                <a:solidFill>
                  <a:schemeClr val="accent1"/>
                </a:solidFill>
              </a:defRPr>
            </a:lvl1pPr>
            <a:lvl2pPr marL="1200013" indent="0">
              <a:buNone/>
              <a:defRPr sz="5249" b="1"/>
            </a:lvl2pPr>
            <a:lvl3pPr marL="2400026" indent="0">
              <a:buNone/>
              <a:defRPr sz="4724" b="1"/>
            </a:lvl3pPr>
            <a:lvl4pPr marL="3600039" indent="0">
              <a:buNone/>
              <a:defRPr sz="4200" b="1"/>
            </a:lvl4pPr>
            <a:lvl5pPr marL="4800051" indent="0">
              <a:buNone/>
              <a:defRPr sz="4200" b="1"/>
            </a:lvl5pPr>
            <a:lvl6pPr marL="6000064" indent="0">
              <a:buNone/>
              <a:defRPr sz="4200" b="1"/>
            </a:lvl6pPr>
            <a:lvl7pPr marL="7200077" indent="0">
              <a:buNone/>
              <a:defRPr sz="4200" b="1"/>
            </a:lvl7pPr>
            <a:lvl8pPr marL="8400090" indent="0">
              <a:buNone/>
              <a:defRPr sz="4200" b="1"/>
            </a:lvl8pPr>
            <a:lvl9pPr marL="9600103" indent="0">
              <a:buNone/>
              <a:defRPr sz="4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41578" y="6600243"/>
            <a:ext cx="11539245" cy="9821196"/>
          </a:xfrm>
        </p:spPr>
        <p:txBody>
          <a:bodyPr>
            <a:normAutofit/>
          </a:bodyPr>
          <a:lstStyle>
            <a:lvl1pPr>
              <a:defRPr sz="4724"/>
            </a:lvl1pPr>
            <a:lvl2pPr>
              <a:defRPr sz="4200"/>
            </a:lvl2pPr>
            <a:lvl3pPr>
              <a:defRPr sz="3675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04AE82-7C93-4FB0-8B21-E4D57C6E071F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46099-B2F6-4E00-AD8D-E51265BD31D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22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073F86-A851-4778-BD93-BC9D620209D8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BF28D-CB4A-4AED-95CC-F0E263D450D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196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C1423-CAF7-4887-8C4B-A0263E11D058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8A5D2-8BE1-4158-A24F-31E063EEA86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134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454" y="3800140"/>
            <a:ext cx="8926907" cy="3800140"/>
          </a:xfrm>
        </p:spPr>
        <p:txBody>
          <a:bodyPr anchor="b"/>
          <a:lstStyle>
            <a:lvl1pPr algn="l">
              <a:defRPr sz="6299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8372" y="3800140"/>
            <a:ext cx="13638139" cy="12000442"/>
          </a:xfrm>
        </p:spPr>
        <p:txBody>
          <a:bodyPr anchor="ctr">
            <a:normAutofit/>
          </a:bodyPr>
          <a:lstStyle>
            <a:lvl1pPr>
              <a:defRPr sz="5249"/>
            </a:lvl1pPr>
            <a:lvl2pPr>
              <a:defRPr sz="4724"/>
            </a:lvl2pPr>
            <a:lvl3pPr>
              <a:defRPr sz="420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31455" y="8213637"/>
            <a:ext cx="8926905" cy="7600277"/>
          </a:xfrm>
        </p:spPr>
        <p:txBody>
          <a:bodyPr/>
          <a:lstStyle>
            <a:lvl1pPr marL="0" indent="0">
              <a:buNone/>
              <a:defRPr sz="3675"/>
            </a:lvl1pPr>
            <a:lvl2pPr marL="1200013" indent="0">
              <a:buNone/>
              <a:defRPr sz="3150"/>
            </a:lvl2pPr>
            <a:lvl3pPr marL="2400026" indent="0">
              <a:buNone/>
              <a:defRPr sz="2625"/>
            </a:lvl3pPr>
            <a:lvl4pPr marL="3600039" indent="0">
              <a:buNone/>
              <a:defRPr sz="2362"/>
            </a:lvl4pPr>
            <a:lvl5pPr marL="4800051" indent="0">
              <a:buNone/>
              <a:defRPr sz="2362"/>
            </a:lvl5pPr>
            <a:lvl6pPr marL="6000064" indent="0">
              <a:buNone/>
              <a:defRPr sz="2362"/>
            </a:lvl6pPr>
            <a:lvl7pPr marL="7200077" indent="0">
              <a:buNone/>
              <a:defRPr sz="2362"/>
            </a:lvl7pPr>
            <a:lvl8pPr marL="8400090" indent="0">
              <a:buNone/>
              <a:defRPr sz="2362"/>
            </a:lvl8pPr>
            <a:lvl9pPr marL="9600103" indent="0">
              <a:buNone/>
              <a:defRPr sz="236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D676BB-5C3A-41EA-9388-C7B46692FA34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B76EA-7FD1-46AA-B634-A0780124350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7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705" y="4866825"/>
            <a:ext cx="13367552" cy="4133507"/>
          </a:xfrm>
        </p:spPr>
        <p:txBody>
          <a:bodyPr anchor="b">
            <a:normAutofit/>
          </a:bodyPr>
          <a:lstStyle>
            <a:lvl1pPr algn="l">
              <a:defRPr sz="9449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40748" y="3000111"/>
            <a:ext cx="8400217" cy="12000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200"/>
            </a:lvl1pPr>
            <a:lvl2pPr marL="1200013" indent="0">
              <a:buNone/>
              <a:defRPr sz="4200"/>
            </a:lvl2pPr>
            <a:lvl3pPr marL="2400026" indent="0">
              <a:buNone/>
              <a:defRPr sz="4200"/>
            </a:lvl3pPr>
            <a:lvl4pPr marL="3600039" indent="0">
              <a:buNone/>
              <a:defRPr sz="4200"/>
            </a:lvl4pPr>
            <a:lvl5pPr marL="4800051" indent="0">
              <a:buNone/>
              <a:defRPr sz="4200"/>
            </a:lvl5pPr>
            <a:lvl6pPr marL="6000064" indent="0">
              <a:buNone/>
              <a:defRPr sz="4200"/>
            </a:lvl6pPr>
            <a:lvl7pPr marL="7200077" indent="0">
              <a:buNone/>
              <a:defRPr sz="4200"/>
            </a:lvl7pPr>
            <a:lvl8pPr marL="8400090" indent="0">
              <a:buNone/>
              <a:defRPr sz="4200"/>
            </a:lvl8pPr>
            <a:lvl9pPr marL="9600103" indent="0">
              <a:buNone/>
              <a:defRPr sz="42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31455" y="9600353"/>
            <a:ext cx="13346746" cy="3600133"/>
          </a:xfrm>
        </p:spPr>
        <p:txBody>
          <a:bodyPr>
            <a:normAutofit/>
          </a:bodyPr>
          <a:lstStyle>
            <a:lvl1pPr marL="0" indent="0">
              <a:buNone/>
              <a:defRPr sz="3675"/>
            </a:lvl1pPr>
            <a:lvl2pPr marL="1200013" indent="0">
              <a:buNone/>
              <a:defRPr sz="3150"/>
            </a:lvl2pPr>
            <a:lvl3pPr marL="2400026" indent="0">
              <a:buNone/>
              <a:defRPr sz="2625"/>
            </a:lvl3pPr>
            <a:lvl4pPr marL="3600039" indent="0">
              <a:buNone/>
              <a:defRPr sz="2362"/>
            </a:lvl4pPr>
            <a:lvl5pPr marL="4800051" indent="0">
              <a:buNone/>
              <a:defRPr sz="2362"/>
            </a:lvl5pPr>
            <a:lvl6pPr marL="6000064" indent="0">
              <a:buNone/>
              <a:defRPr sz="2362"/>
            </a:lvl6pPr>
            <a:lvl7pPr marL="7200077" indent="0">
              <a:buNone/>
              <a:defRPr sz="2362"/>
            </a:lvl7pPr>
            <a:lvl8pPr marL="8400090" indent="0">
              <a:buNone/>
              <a:defRPr sz="2362"/>
            </a:lvl8pPr>
            <a:lvl9pPr marL="9600103" indent="0">
              <a:buNone/>
              <a:defRPr sz="2362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C7EFC-2678-46D9-9D7F-004B6839D3B6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46229-0058-4DA3-91C4-E0806419600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231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7007306"/>
            <a:ext cx="10596105" cy="10993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7591743"/>
            <a:ext cx="3995935" cy="620876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2596414" y="4400162"/>
            <a:ext cx="7400191" cy="74002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20998435" y="0"/>
            <a:ext cx="4208473" cy="3000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22596415" y="15992363"/>
            <a:ext cx="2608293" cy="2008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396539" y="0"/>
            <a:ext cx="1800046" cy="3000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5874" y="1188280"/>
            <a:ext cx="24684949" cy="36760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908" y="5388436"/>
            <a:ext cx="23482340" cy="1101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26655895" y="4700181"/>
            <a:ext cx="2600093" cy="80001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887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818975F4-8DAA-4901-8974-73DE046AFD6D}" type="datetimeFigureOut">
              <a:rPr lang="el-GR" smtClean="0"/>
              <a:pPr>
                <a:defRPr/>
              </a:pPr>
              <a:t>27/9/2021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23495493" y="8465664"/>
            <a:ext cx="10131069" cy="8000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887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72723" y="776221"/>
            <a:ext cx="2200054" cy="2015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34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0F0CF7-E826-43F5-9AEE-890FCDE0DCC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961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</p:sldLayoutIdLst>
  <p:txStyles>
    <p:titleStyle>
      <a:lvl1pPr algn="l" defTabSz="1200013" rtl="0" eaLnBrk="1" latinLnBrk="0" hangingPunct="1">
        <a:spcBef>
          <a:spcPct val="0"/>
        </a:spcBef>
        <a:buNone/>
        <a:defRPr sz="11024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900010" indent="-900010" algn="l" defTabSz="1200013" rtl="0" eaLnBrk="1" latinLnBrk="0" hangingPunct="1">
        <a:spcBef>
          <a:spcPts val="26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24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950021" indent="-750008" algn="l" defTabSz="1200013" rtl="0" eaLnBrk="1" latinLnBrk="0" hangingPunct="1">
        <a:spcBef>
          <a:spcPts val="26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724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3000032" indent="-600006" algn="l" defTabSz="1200013" rtl="0" eaLnBrk="1" latinLnBrk="0" hangingPunct="1">
        <a:spcBef>
          <a:spcPts val="26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4200045" indent="-600006" algn="l" defTabSz="1200013" rtl="0" eaLnBrk="1" latinLnBrk="0" hangingPunct="1">
        <a:spcBef>
          <a:spcPts val="26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75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5400058" indent="-600006" algn="l" defTabSz="1200013" rtl="0" eaLnBrk="1" latinLnBrk="0" hangingPunct="1">
        <a:spcBef>
          <a:spcPts val="26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75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6600071" indent="-600006" algn="l" defTabSz="1200013" rtl="0" eaLnBrk="1" latinLnBrk="0" hangingPunct="1">
        <a:spcBef>
          <a:spcPts val="26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75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7800083" indent="-600006" algn="l" defTabSz="1200013" rtl="0" eaLnBrk="1" latinLnBrk="0" hangingPunct="1">
        <a:spcBef>
          <a:spcPts val="26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75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9000096" indent="-600006" algn="l" defTabSz="1200013" rtl="0" eaLnBrk="1" latinLnBrk="0" hangingPunct="1">
        <a:spcBef>
          <a:spcPts val="26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75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10200109" indent="-600006" algn="l" defTabSz="1200013" rtl="0" eaLnBrk="1" latinLnBrk="0" hangingPunct="1">
        <a:spcBef>
          <a:spcPts val="26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75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1200013" rtl="0" eaLnBrk="1" latinLnBrk="0" hangingPunct="1">
        <a:defRPr sz="4724" kern="1200">
          <a:solidFill>
            <a:schemeClr val="tx1"/>
          </a:solidFill>
          <a:latin typeface="+mn-lt"/>
          <a:ea typeface="+mn-ea"/>
          <a:cs typeface="+mn-cs"/>
        </a:defRPr>
      </a:lvl1pPr>
      <a:lvl2pPr marL="1200013" algn="l" defTabSz="1200013" rtl="0" eaLnBrk="1" latinLnBrk="0" hangingPunct="1"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400026" algn="l" defTabSz="1200013" rtl="0" eaLnBrk="1" latinLnBrk="0" hangingPunct="1"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600039" algn="l" defTabSz="1200013" rtl="0" eaLnBrk="1" latinLnBrk="0" hangingPunct="1">
        <a:defRPr sz="4724" kern="1200">
          <a:solidFill>
            <a:schemeClr val="tx1"/>
          </a:solidFill>
          <a:latin typeface="+mn-lt"/>
          <a:ea typeface="+mn-ea"/>
          <a:cs typeface="+mn-cs"/>
        </a:defRPr>
      </a:lvl4pPr>
      <a:lvl5pPr marL="4800051" algn="l" defTabSz="1200013" rtl="0" eaLnBrk="1" latinLnBrk="0" hangingPunct="1">
        <a:defRPr sz="4724" kern="1200">
          <a:solidFill>
            <a:schemeClr val="tx1"/>
          </a:solidFill>
          <a:latin typeface="+mn-lt"/>
          <a:ea typeface="+mn-ea"/>
          <a:cs typeface="+mn-cs"/>
        </a:defRPr>
      </a:lvl5pPr>
      <a:lvl6pPr marL="6000064" algn="l" defTabSz="1200013" rtl="0" eaLnBrk="1" latinLnBrk="0" hangingPunct="1">
        <a:defRPr sz="4724" kern="1200">
          <a:solidFill>
            <a:schemeClr val="tx1"/>
          </a:solidFill>
          <a:latin typeface="+mn-lt"/>
          <a:ea typeface="+mn-ea"/>
          <a:cs typeface="+mn-cs"/>
        </a:defRPr>
      </a:lvl6pPr>
      <a:lvl7pPr marL="7200077" algn="l" defTabSz="1200013" rtl="0" eaLnBrk="1" latinLnBrk="0" hangingPunct="1">
        <a:defRPr sz="4724" kern="1200">
          <a:solidFill>
            <a:schemeClr val="tx1"/>
          </a:solidFill>
          <a:latin typeface="+mn-lt"/>
          <a:ea typeface="+mn-ea"/>
          <a:cs typeface="+mn-cs"/>
        </a:defRPr>
      </a:lvl7pPr>
      <a:lvl8pPr marL="8400090" algn="l" defTabSz="1200013" rtl="0" eaLnBrk="1" latinLnBrk="0" hangingPunct="1">
        <a:defRPr sz="4724" kern="1200">
          <a:solidFill>
            <a:schemeClr val="tx1"/>
          </a:solidFill>
          <a:latin typeface="+mn-lt"/>
          <a:ea typeface="+mn-ea"/>
          <a:cs typeface="+mn-cs"/>
        </a:defRPr>
      </a:lvl8pPr>
      <a:lvl9pPr marL="9600103" algn="l" defTabSz="1200013" rtl="0" eaLnBrk="1" latinLnBrk="0" hangingPunct="1">
        <a:defRPr sz="47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7B2D7D-026A-4851-BB34-D49E23A82C65}"/>
              </a:ext>
            </a:extLst>
          </p:cNvPr>
          <p:cNvSpPr txBox="1"/>
          <p:nvPr/>
        </p:nvSpPr>
        <p:spPr>
          <a:xfrm>
            <a:off x="2292350" y="3148868"/>
            <a:ext cx="26728738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ΚΑΤΑΓΡΑΦΗ ΤΩΝ GRAM (-) ΑΡΝΗΤΙΚΩΝ ΒΑΚΤΗΡΙΔΙΩΝ ΣΕ ΒΡΟΓΧΙΚΕΣ ΕΚΚΡΙΣΕΙΣ ΑΣΘΕΝΩΝ ΤΟΥ ΓΕΝΙΚΟΥ ΟΓΚΟΛΟΓΙΚΟΥ ΝΟΣΟΚΟΜΕΙΟΥ ΚΗΦΙΣΙΑΣ «ΟΙ ΑΓΙΟΙ ΑΝΑΡΓΥΡΟΙ» ΓΙΑ ΧΡΟΝΙΚΟ ΔΙΑΣΤΗΜΑ 24 ΜΗΝΩΝ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Θεοδώρα Μπινιάρη, </a:t>
            </a:r>
            <a:r>
              <a:rPr lang="el-GR" sz="4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Αλεξάνδρα</a:t>
            </a:r>
            <a:r>
              <a:rPr lang="en-US" sz="4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Ιερωνυμάκη</a:t>
            </a:r>
            <a:r>
              <a:rPr lang="el-G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Χαράλαμπος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Καραχάλιος, Δημήτριος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Ρίτης</a:t>
            </a:r>
            <a:r>
              <a:rPr lang="el-G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Αριάννα</a:t>
            </a:r>
            <a:r>
              <a:rPr lang="el-G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Μηλιώρη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Δημήτριος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Λιαπόπουλος</a:t>
            </a:r>
            <a:r>
              <a:rPr lang="el-G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Στέφανος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Καραχάλιος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Μικροβιολογικό τμήμα Γενικού Ογκολογικού Νοσοκομείου Κηφισιάς (ΓΟΝΚ) «Οι Άγιοι Ανάργυροι», Κηφισιά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324B3-83B8-433C-ADD0-F5FBAC3D0A7D}"/>
              </a:ext>
            </a:extLst>
          </p:cNvPr>
          <p:cNvSpPr txBox="1"/>
          <p:nvPr/>
        </p:nvSpPr>
        <p:spPr>
          <a:xfrm>
            <a:off x="17229138" y="1187450"/>
            <a:ext cx="100393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Αναρτημένη Ανακοίνωση Α/Α 1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l-G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Εικόνα 5">
            <a:extLst>
              <a:ext uri="{FF2B5EF4-FFF2-40B4-BE49-F238E27FC236}">
                <a16:creationId xmlns:a16="http://schemas.microsoft.com/office/drawing/2014/main" id="{6BD2D39F-0573-4E38-8BFD-DC02E7617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60" y="11431588"/>
            <a:ext cx="12720638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13ο Πανελλήνιο Συνέδριο Ελληνικής Εταιρείας Ελέγχου Λοιμώξεων - Εκπαίδευση  - ΕΕΕΛ - Ελληνική Εταιρεία Ελέγχου Λοιμώξεων">
            <a:extLst>
              <a:ext uri="{FF2B5EF4-FFF2-40B4-BE49-F238E27FC236}">
                <a16:creationId xmlns:a16="http://schemas.microsoft.com/office/drawing/2014/main" id="{73119370-051E-4DE5-9DEF-AA352CF66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8"/>
          <a:stretch/>
        </p:blipFill>
        <p:spPr bwMode="auto">
          <a:xfrm>
            <a:off x="22543477" y="9640078"/>
            <a:ext cx="5569077" cy="71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9B2B71-86AC-436D-874F-27214F6F40EE}"/>
              </a:ext>
            </a:extLst>
          </p:cNvPr>
          <p:cNvSpPr txBox="1"/>
          <p:nvPr/>
        </p:nvSpPr>
        <p:spPr>
          <a:xfrm>
            <a:off x="1828800" y="2883877"/>
            <a:ext cx="27419300" cy="1425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ΕΙΣΑΓΩΓΗ: </a:t>
            </a:r>
            <a:endParaRPr lang="en-US" sz="4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λοιμώξεις του αναπνευστικού που αναφέρονται συχνότερα σε ασθενείς ΜΕΘ: </a:t>
            </a: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Πνευμονία της κοινότητας 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(Community </a:t>
            </a:r>
            <a:r>
              <a:rPr lang="el-G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pneumonia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CAP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Νοσοκομειακή πνευμονία (</a:t>
            </a:r>
            <a:r>
              <a:rPr lang="el-G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Pneumonia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HAP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η οποία αναπτύσσεται σε 48h – 72h από την εισαγωγή του ασθενούς και δεν έχει επωασθεί κατά την εισαγωγή ασθενούς. </a:t>
            </a: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48h – 72h μετά από διασωλήνωση αναπτύσσεται η πνευμονία συνδεόμενη με αναπνευστήρα και εφαρμογή μηχανικού αερισμού (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 - </a:t>
            </a:r>
            <a:r>
              <a:rPr lang="el-G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Ventilator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Pneumonia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Tέλος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η πνευμονία παροχής ιατρικής φροντίδας (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l-G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Pneumonia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HCAP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αναφέρεται σε ασθενείς που νοσηλεύτηκαν για &gt;2 μέρες τις προηγούμενες 90 ημέρες που έλαβαν πρόσφατα IV, ΧΜΘ.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ΣΚΟΠΟΣ: </a:t>
            </a:r>
            <a:endParaRPr lang="en-US" sz="4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Καταγραφή των </a:t>
            </a:r>
            <a:r>
              <a:rPr lang="el-G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(-)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αρνητικών βακτηριδίων σε 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βρογχικές εκκρίσεις 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ασθενών και 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σύγκριση με τη συχνότητα απομόνωσης άλλων παθογόνων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Η μικροβιολογική τεκμηρίωση γίνεται με ποσοτικές καλλιέργειες.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ΥΛΙΚΟ – ΜΕΘΟΔΟΙ: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Ελέγχθηκαν  οι  καλλιέργειες βρογχικών εκκρίσεων των ασθενών του νοσοκομείου 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χρονικό διάστημα 24 μηνών 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(από 01-09-2019 έως 31-08-2021). Αξιολογήθηκε η 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ανάπτυξη &gt;10</a:t>
            </a:r>
            <a:r>
              <a:rPr lang="el-GR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cfu/</a:t>
            </a:r>
            <a:r>
              <a:rPr lang="el-G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παθογόνου μικροοργανισμού σε ποσοτική καλλιέργεια, που τεκμηριώνει τη διάγνωση της πνευμονίας σε δείγμα από βρογχική αναρρόφηση.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ΑΠΟΤΕΛΕΣΜΑΤΑ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τις 1056 καλλιέργειες βρογχικών εκκρίσεων (ΒΕ), το σύνολο των θετικών είναι 352 (33,3%). Οι θετικές ΒΕ με </a:t>
            </a:r>
            <a:r>
              <a:rPr lang="el-G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(-) βακτηρίδια είναι 261 (24,7%), ενώ οι υπόλοιπες θετικές ΒΕ με άλλα παθογόνα είναι 91 (8,6%), με κατανομή ανά παθογόνο όπως φαίνεται στα παρακάτω γραφήματα.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85DAF5-249C-4E89-AF7B-0327D7E4A157}"/>
              </a:ext>
            </a:extLst>
          </p:cNvPr>
          <p:cNvSpPr txBox="1"/>
          <p:nvPr/>
        </p:nvSpPr>
        <p:spPr>
          <a:xfrm>
            <a:off x="2145323" y="10538314"/>
            <a:ext cx="2733296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15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ΣΥΜΠΕΡΑΣΜΑΤΑ:  </a:t>
            </a:r>
          </a:p>
          <a:p>
            <a:pPr marL="571500" indent="-571500" algn="just" defTabSz="451576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(-) 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βακτηρίδια αποτελούν 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πιο συχνό 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παθογόνο που απομονώνεται σε βρογχικές εκκρίσεις ασθενών στο Γενικό Ογκολογικό Νοσοκομείο Κηφισιάς «Οι Άγιοι Ανάργυροι». </a:t>
            </a:r>
          </a:p>
          <a:p>
            <a:pPr marL="571500" indent="-571500" algn="just" defTabSz="451576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Επιβάλλεται η καταγραφή 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λοιμώξεων στη ΜΕΘ, των υπεύθυνων παθογόνων και της παρουσίας </a:t>
            </a:r>
            <a:r>
              <a:rPr lang="el-G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πολυανθεκτικών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παθογόνων, ώστε να 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καθορίζεται η πολιτική χρήσης αντιβιοτικών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η επιλογή εμπειρικής </a:t>
            </a:r>
            <a:r>
              <a:rPr lang="el-G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αντιμικροβιακής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θεραπείας. </a:t>
            </a:r>
          </a:p>
          <a:p>
            <a:pPr marL="571500" indent="-571500" algn="just" defTabSz="451576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γνώση των τοπικών επιδημιολογικών δεδομένων 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βασική προϋπόθεση 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τη 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σωστή αντιμετώπιση </a:t>
            </a: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νοσοκομειακής πνευμονίας (HAP) λόγω της ποικιλίας στην αιτιολογία της αλλά και των πολλαπλών παραγόντων (χρήση αντιβιοτικών - προηγούμενη νοσηλεία – όψιμη ή πρώιμη έναρξη HAP ή VAP) που συμβάλουν στην εξέλιξή της.</a:t>
            </a:r>
          </a:p>
        </p:txBody>
      </p:sp>
      <p:graphicFrame>
        <p:nvGraphicFramePr>
          <p:cNvPr id="7" name="Γράφημα 6">
            <a:extLst>
              <a:ext uri="{FF2B5EF4-FFF2-40B4-BE49-F238E27FC236}">
                <a16:creationId xmlns:a16="http://schemas.microsoft.com/office/drawing/2014/main" id="{38D9248E-B40B-4E31-B502-5F1870278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167935"/>
              </p:ext>
            </p:extLst>
          </p:nvPr>
        </p:nvGraphicFramePr>
        <p:xfrm>
          <a:off x="2145323" y="1512278"/>
          <a:ext cx="13364308" cy="703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Γράφημα 7">
            <a:extLst>
              <a:ext uri="{FF2B5EF4-FFF2-40B4-BE49-F238E27FC236}">
                <a16:creationId xmlns:a16="http://schemas.microsoft.com/office/drawing/2014/main" id="{60CDBE67-166C-452F-8E32-3264BA321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73097"/>
              </p:ext>
            </p:extLst>
          </p:nvPr>
        </p:nvGraphicFramePr>
        <p:xfrm>
          <a:off x="16213005" y="1429085"/>
          <a:ext cx="12660930" cy="7571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A5FB7EB-F363-47A9-9DFF-8BB778B9CD2F}"/>
              </a:ext>
            </a:extLst>
          </p:cNvPr>
          <p:cNvSpPr txBox="1"/>
          <p:nvPr/>
        </p:nvSpPr>
        <p:spPr>
          <a:xfrm>
            <a:off x="16213005" y="8662573"/>
            <a:ext cx="125202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2. </a:t>
            </a:r>
            <a:r>
              <a:rPr lang="el-G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Θετικές ΒΕ με άλλα παθογόνα (εκτός των </a:t>
            </a:r>
            <a:r>
              <a:rPr lang="el-G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</a:t>
            </a:r>
            <a:r>
              <a:rPr lang="el-G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(-) βακτηριδίων) ασθενών του Γενικού Ογκολογικού Νοσοκομείου Κηφισιάς «Οι Άγιοι Ανάργυροι» (01/09/2019 – 31/08/2021)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0C022B-BE95-4834-AD81-159F728F5D13}"/>
              </a:ext>
            </a:extLst>
          </p:cNvPr>
          <p:cNvSpPr txBox="1"/>
          <p:nvPr/>
        </p:nvSpPr>
        <p:spPr>
          <a:xfrm>
            <a:off x="3622431" y="8662573"/>
            <a:ext cx="103397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1. </a:t>
            </a:r>
            <a:r>
              <a:rPr lang="el-G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Θετικές ΒΕ με </a:t>
            </a:r>
            <a:r>
              <a:rPr lang="el-G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</a:t>
            </a:r>
            <a:r>
              <a:rPr lang="el-G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(-) βακτηρίδια ασθενών του Γενικού Ογκολογικού Νοσοκομείου Κηφισιάς «Οι Άγιοι Ανάργυροι» (01/09/2019 – 31/08/2021)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5606</TotalTime>
  <Words>481</Words>
  <Application>Microsoft Office PowerPoint</Application>
  <PresentationFormat>Προσαρμογή</PresentationFormat>
  <Paragraphs>28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9" baseType="lpstr">
      <vt:lpstr>Century Gothic</vt:lpstr>
      <vt:lpstr>Arial</vt:lpstr>
      <vt:lpstr>Wingdings 3</vt:lpstr>
      <vt:lpstr>Calibri</vt:lpstr>
      <vt:lpstr>Wingdings</vt:lpstr>
      <vt:lpstr>Ιόν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Αλεξάνδρα</dc:creator>
  <cp:lastModifiedBy>Αλεξάνδρα</cp:lastModifiedBy>
  <cp:revision>22</cp:revision>
  <dcterms:created xsi:type="dcterms:W3CDTF">2021-04-20T14:46:41Z</dcterms:created>
  <dcterms:modified xsi:type="dcterms:W3CDTF">2021-09-28T07:08:48Z</dcterms:modified>
</cp:coreProperties>
</file>