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303B"/>
    <a:srgbClr val="E1E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330AC3-294A-4DDE-8044-6477284744F6}" v="111" dt="2022-10-31T13:03:58.007"/>
  </p1510:revLst>
</p1510:revInfo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Φωτεινό στυλ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Φωτεινό στυλ 1 - Έμφαση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silis Karamouzos" userId="3c596d57dc8a8ff5" providerId="LiveId" clId="{73330AC3-294A-4DDE-8044-6477284744F6}"/>
    <pc:docChg chg="undo redo custSel addSld delSld modSld">
      <pc:chgData name="Vasilis Karamouzos" userId="3c596d57dc8a8ff5" providerId="LiveId" clId="{73330AC3-294A-4DDE-8044-6477284744F6}" dt="2022-10-31T13:04:14.541" v="1841" actId="403"/>
      <pc:docMkLst>
        <pc:docMk/>
      </pc:docMkLst>
      <pc:sldChg chg="addSp delSp modSp mod setBg">
        <pc:chgData name="Vasilis Karamouzos" userId="3c596d57dc8a8ff5" providerId="LiveId" clId="{73330AC3-294A-4DDE-8044-6477284744F6}" dt="2022-10-31T13:04:01.348" v="1834" actId="115"/>
        <pc:sldMkLst>
          <pc:docMk/>
          <pc:sldMk cId="1031319704" sldId="256"/>
        </pc:sldMkLst>
        <pc:spChg chg="mod">
          <ac:chgData name="Vasilis Karamouzos" userId="3c596d57dc8a8ff5" providerId="LiveId" clId="{73330AC3-294A-4DDE-8044-6477284744F6}" dt="2022-10-31T11:49:43.348" v="307" actId="1076"/>
          <ac:spMkLst>
            <pc:docMk/>
            <pc:sldMk cId="1031319704" sldId="256"/>
            <ac:spMk id="3" creationId="{F2E6D71C-6036-A71A-EFD3-3560D152C1E7}"/>
          </ac:spMkLst>
        </pc:spChg>
        <pc:spChg chg="add del mod">
          <ac:chgData name="Vasilis Karamouzos" userId="3c596d57dc8a8ff5" providerId="LiveId" clId="{73330AC3-294A-4DDE-8044-6477284744F6}" dt="2022-10-31T11:24:47.577" v="72" actId="22"/>
          <ac:spMkLst>
            <pc:docMk/>
            <pc:sldMk cId="1031319704" sldId="256"/>
            <ac:spMk id="4" creationId="{0A016DD1-CBB6-C65E-3FFB-EC710F153470}"/>
          </ac:spMkLst>
        </pc:spChg>
        <pc:spChg chg="add mod ord topLvl">
          <ac:chgData name="Vasilis Karamouzos" userId="3c596d57dc8a8ff5" providerId="LiveId" clId="{73330AC3-294A-4DDE-8044-6477284744F6}" dt="2022-10-31T11:39:02.052" v="217" actId="164"/>
          <ac:spMkLst>
            <pc:docMk/>
            <pc:sldMk cId="1031319704" sldId="256"/>
            <ac:spMk id="5" creationId="{0236E504-F338-035B-A244-21C2E5EF9EB4}"/>
          </ac:spMkLst>
        </pc:spChg>
        <pc:spChg chg="add del mod">
          <ac:chgData name="Vasilis Karamouzos" userId="3c596d57dc8a8ff5" providerId="LiveId" clId="{73330AC3-294A-4DDE-8044-6477284744F6}" dt="2022-10-31T11:26:40.586" v="105" actId="478"/>
          <ac:spMkLst>
            <pc:docMk/>
            <pc:sldMk cId="1031319704" sldId="256"/>
            <ac:spMk id="9" creationId="{D4043025-06BC-E4AD-3847-FF833C385900}"/>
          </ac:spMkLst>
        </pc:spChg>
        <pc:spChg chg="add del mod">
          <ac:chgData name="Vasilis Karamouzos" userId="3c596d57dc8a8ff5" providerId="LiveId" clId="{73330AC3-294A-4DDE-8044-6477284744F6}" dt="2022-10-31T11:26:38.573" v="104" actId="478"/>
          <ac:spMkLst>
            <pc:docMk/>
            <pc:sldMk cId="1031319704" sldId="256"/>
            <ac:spMk id="10" creationId="{BAC7B401-CA77-ED9D-E47D-524AA4DFB0CD}"/>
          </ac:spMkLst>
        </pc:spChg>
        <pc:spChg chg="add mod">
          <ac:chgData name="Vasilis Karamouzos" userId="3c596d57dc8a8ff5" providerId="LiveId" clId="{73330AC3-294A-4DDE-8044-6477284744F6}" dt="2022-10-31T13:04:01.348" v="1834" actId="115"/>
          <ac:spMkLst>
            <pc:docMk/>
            <pc:sldMk cId="1031319704" sldId="256"/>
            <ac:spMk id="21" creationId="{69FFE756-1E24-3366-4046-639908D6B215}"/>
          </ac:spMkLst>
        </pc:spChg>
        <pc:spChg chg="add mod">
          <ac:chgData name="Vasilis Karamouzos" userId="3c596d57dc8a8ff5" providerId="LiveId" clId="{73330AC3-294A-4DDE-8044-6477284744F6}" dt="2022-10-31T11:48:21.447" v="296" actId="1076"/>
          <ac:spMkLst>
            <pc:docMk/>
            <pc:sldMk cId="1031319704" sldId="256"/>
            <ac:spMk id="23" creationId="{2993D217-89E3-C5B0-2876-19821267778C}"/>
          </ac:spMkLst>
        </pc:spChg>
        <pc:grpChg chg="add del mod">
          <ac:chgData name="Vasilis Karamouzos" userId="3c596d57dc8a8ff5" providerId="LiveId" clId="{73330AC3-294A-4DDE-8044-6477284744F6}" dt="2022-10-31T11:32:01.073" v="144" actId="165"/>
          <ac:grpSpMkLst>
            <pc:docMk/>
            <pc:sldMk cId="1031319704" sldId="256"/>
            <ac:grpSpMk id="12" creationId="{8240181A-A2B1-6529-88FE-8F687E3F9A01}"/>
          </ac:grpSpMkLst>
        </pc:grpChg>
        <pc:grpChg chg="add del mod">
          <ac:chgData name="Vasilis Karamouzos" userId="3c596d57dc8a8ff5" providerId="LiveId" clId="{73330AC3-294A-4DDE-8044-6477284744F6}" dt="2022-10-31T11:33:39.836" v="161" actId="164"/>
          <ac:grpSpMkLst>
            <pc:docMk/>
            <pc:sldMk cId="1031319704" sldId="256"/>
            <ac:grpSpMk id="14" creationId="{DFF49F9D-6E45-0E82-9462-3029885EB20F}"/>
          </ac:grpSpMkLst>
        </pc:grpChg>
        <pc:grpChg chg="add del mod">
          <ac:chgData name="Vasilis Karamouzos" userId="3c596d57dc8a8ff5" providerId="LiveId" clId="{73330AC3-294A-4DDE-8044-6477284744F6}" dt="2022-10-31T11:38:43.838" v="214" actId="165"/>
          <ac:grpSpMkLst>
            <pc:docMk/>
            <pc:sldMk cId="1031319704" sldId="256"/>
            <ac:grpSpMk id="16" creationId="{42219D18-D09C-A999-B719-D27B2E719AF0}"/>
          </ac:grpSpMkLst>
        </pc:grpChg>
        <pc:grpChg chg="add del mod">
          <ac:chgData name="Vasilis Karamouzos" userId="3c596d57dc8a8ff5" providerId="LiveId" clId="{73330AC3-294A-4DDE-8044-6477284744F6}" dt="2022-10-31T11:41:16.835" v="243" actId="478"/>
          <ac:grpSpMkLst>
            <pc:docMk/>
            <pc:sldMk cId="1031319704" sldId="256"/>
            <ac:grpSpMk id="19" creationId="{465E880A-AB16-AB8A-7C6D-E29AABEEBA12}"/>
          </ac:grpSpMkLst>
        </pc:grpChg>
        <pc:graphicFrameChg chg="del">
          <ac:chgData name="Vasilis Karamouzos" userId="3c596d57dc8a8ff5" providerId="LiveId" clId="{73330AC3-294A-4DDE-8044-6477284744F6}" dt="2022-09-29T16:47:43.836" v="41" actId="478"/>
          <ac:graphicFrameMkLst>
            <pc:docMk/>
            <pc:sldMk cId="1031319704" sldId="256"/>
            <ac:graphicFrameMk id="4" creationId="{C8DCE7E8-1499-D646-2529-C85184AA0F81}"/>
          </ac:graphicFrameMkLst>
        </pc:graphicFrameChg>
        <pc:graphicFrameChg chg="add del mod modGraphic">
          <ac:chgData name="Vasilis Karamouzos" userId="3c596d57dc8a8ff5" providerId="LiveId" clId="{73330AC3-294A-4DDE-8044-6477284744F6}" dt="2022-10-31T11:26:33.717" v="100" actId="478"/>
          <ac:graphicFrameMkLst>
            <pc:docMk/>
            <pc:sldMk cId="1031319704" sldId="256"/>
            <ac:graphicFrameMk id="11" creationId="{7F5DF95D-B059-85D4-E065-B6DD7842B2E9}"/>
          </ac:graphicFrameMkLst>
        </pc:graphicFrameChg>
        <pc:picChg chg="add mod topLvl modCrop">
          <ac:chgData name="Vasilis Karamouzos" userId="3c596d57dc8a8ff5" providerId="LiveId" clId="{73330AC3-294A-4DDE-8044-6477284744F6}" dt="2022-10-31T11:39:02.052" v="217" actId="164"/>
          <ac:picMkLst>
            <pc:docMk/>
            <pc:sldMk cId="1031319704" sldId="256"/>
            <ac:picMk id="2" creationId="{15B7A91D-0236-0A40-1BF4-E00F12BA6EA2}"/>
          </ac:picMkLst>
        </pc:picChg>
        <pc:picChg chg="add mod topLvl modCrop">
          <ac:chgData name="Vasilis Karamouzos" userId="3c596d57dc8a8ff5" providerId="LiveId" clId="{73330AC3-294A-4DDE-8044-6477284744F6}" dt="2022-10-31T11:39:02.052" v="217" actId="164"/>
          <ac:picMkLst>
            <pc:docMk/>
            <pc:sldMk cId="1031319704" sldId="256"/>
            <ac:picMk id="4" creationId="{F8804A48-A012-871F-C867-8F181A0315EC}"/>
          </ac:picMkLst>
        </pc:picChg>
        <pc:picChg chg="add del">
          <ac:chgData name="Vasilis Karamouzos" userId="3c596d57dc8a8ff5" providerId="LiveId" clId="{73330AC3-294A-4DDE-8044-6477284744F6}" dt="2022-10-31T11:26:34.842" v="101" actId="478"/>
          <ac:picMkLst>
            <pc:docMk/>
            <pc:sldMk cId="1031319704" sldId="256"/>
            <ac:picMk id="6" creationId="{7F4310A5-BC21-AA3F-DAF4-68D06DEB6088}"/>
          </ac:picMkLst>
        </pc:picChg>
        <pc:picChg chg="add del">
          <ac:chgData name="Vasilis Karamouzos" userId="3c596d57dc8a8ff5" providerId="LiveId" clId="{73330AC3-294A-4DDE-8044-6477284744F6}" dt="2022-10-31T11:26:35.159" v="102" actId="478"/>
          <ac:picMkLst>
            <pc:docMk/>
            <pc:sldMk cId="1031319704" sldId="256"/>
            <ac:picMk id="7" creationId="{D0025B2E-82CB-8C05-6365-7020DCEB914A}"/>
          </ac:picMkLst>
        </pc:picChg>
        <pc:picChg chg="add del mod">
          <ac:chgData name="Vasilis Karamouzos" userId="3c596d57dc8a8ff5" providerId="LiveId" clId="{73330AC3-294A-4DDE-8044-6477284744F6}" dt="2022-10-31T11:26:35.846" v="103" actId="478"/>
          <ac:picMkLst>
            <pc:docMk/>
            <pc:sldMk cId="1031319704" sldId="256"/>
            <ac:picMk id="8" creationId="{79FBA4D2-A790-ACD7-E607-1C3D9BBD3937}"/>
          </ac:picMkLst>
        </pc:picChg>
        <pc:picChg chg="add del mod">
          <ac:chgData name="Vasilis Karamouzos" userId="3c596d57dc8a8ff5" providerId="LiveId" clId="{73330AC3-294A-4DDE-8044-6477284744F6}" dt="2022-10-31T11:34:06.853" v="167" actId="478"/>
          <ac:picMkLst>
            <pc:docMk/>
            <pc:sldMk cId="1031319704" sldId="256"/>
            <ac:picMk id="13" creationId="{31353344-8C09-3F78-A3E7-6B5688E0392F}"/>
          </ac:picMkLst>
        </pc:picChg>
        <pc:picChg chg="add del">
          <ac:chgData name="Vasilis Karamouzos" userId="3c596d57dc8a8ff5" providerId="LiveId" clId="{73330AC3-294A-4DDE-8044-6477284744F6}" dt="2022-10-31T11:33:36.899" v="158"/>
          <ac:picMkLst>
            <pc:docMk/>
            <pc:sldMk cId="1031319704" sldId="256"/>
            <ac:picMk id="15" creationId="{E90BCDAB-C113-0E16-69F7-3AEC1509FDDC}"/>
          </ac:picMkLst>
        </pc:picChg>
        <pc:picChg chg="add del mod">
          <ac:chgData name="Vasilis Karamouzos" userId="3c596d57dc8a8ff5" providerId="LiveId" clId="{73330AC3-294A-4DDE-8044-6477284744F6}" dt="2022-10-31T11:36:07.025" v="189" actId="478"/>
          <ac:picMkLst>
            <pc:docMk/>
            <pc:sldMk cId="1031319704" sldId="256"/>
            <ac:picMk id="17" creationId="{01037683-46D0-69E8-C89D-63E9FE764096}"/>
          </ac:picMkLst>
        </pc:picChg>
        <pc:picChg chg="add mod">
          <ac:chgData name="Vasilis Karamouzos" userId="3c596d57dc8a8ff5" providerId="LiveId" clId="{73330AC3-294A-4DDE-8044-6477284744F6}" dt="2022-10-31T11:54:06.393" v="1535" actId="14861"/>
          <ac:picMkLst>
            <pc:docMk/>
            <pc:sldMk cId="1031319704" sldId="256"/>
            <ac:picMk id="18" creationId="{71DBA068-6FCD-D74F-87D1-96D4D1DB15D0}"/>
          </ac:picMkLst>
        </pc:picChg>
        <pc:cxnChg chg="add mod">
          <ac:chgData name="Vasilis Karamouzos" userId="3c596d57dc8a8ff5" providerId="LiveId" clId="{73330AC3-294A-4DDE-8044-6477284744F6}" dt="2022-10-31T11:50:22.717" v="312" actId="1582"/>
          <ac:cxnSpMkLst>
            <pc:docMk/>
            <pc:sldMk cId="1031319704" sldId="256"/>
            <ac:cxnSpMk id="25" creationId="{5C6D35AF-2B67-BB64-C433-B05C1BFC0496}"/>
          </ac:cxnSpMkLst>
        </pc:cxnChg>
      </pc:sldChg>
      <pc:sldChg chg="addSp delSp modSp add mod setBg">
        <pc:chgData name="Vasilis Karamouzos" userId="3c596d57dc8a8ff5" providerId="LiveId" clId="{73330AC3-294A-4DDE-8044-6477284744F6}" dt="2022-10-31T13:04:14.541" v="1841" actId="403"/>
        <pc:sldMkLst>
          <pc:docMk/>
          <pc:sldMk cId="498183091" sldId="257"/>
        </pc:sldMkLst>
        <pc:spChg chg="add del mod">
          <ac:chgData name="Vasilis Karamouzos" userId="3c596d57dc8a8ff5" providerId="LiveId" clId="{73330AC3-294A-4DDE-8044-6477284744F6}" dt="2022-10-31T11:38:28.357" v="211" actId="478"/>
          <ac:spMkLst>
            <pc:docMk/>
            <pc:sldMk cId="498183091" sldId="257"/>
            <ac:spMk id="2" creationId="{19E4B2FF-39D0-7F13-E7A7-F8DCC13A278C}"/>
          </ac:spMkLst>
        </pc:spChg>
        <pc:spChg chg="del">
          <ac:chgData name="Vasilis Karamouzos" userId="3c596d57dc8a8ff5" providerId="LiveId" clId="{73330AC3-294A-4DDE-8044-6477284744F6}" dt="2022-10-31T11:40:50.978" v="232" actId="478"/>
          <ac:spMkLst>
            <pc:docMk/>
            <pc:sldMk cId="498183091" sldId="257"/>
            <ac:spMk id="3" creationId="{F2E6D71C-6036-A71A-EFD3-3560D152C1E7}"/>
          </ac:spMkLst>
        </pc:spChg>
        <pc:spChg chg="add del mod">
          <ac:chgData name="Vasilis Karamouzos" userId="3c596d57dc8a8ff5" providerId="LiveId" clId="{73330AC3-294A-4DDE-8044-6477284744F6}" dt="2022-10-31T11:38:31.132" v="213" actId="478"/>
          <ac:spMkLst>
            <pc:docMk/>
            <pc:sldMk cId="498183091" sldId="257"/>
            <ac:spMk id="4" creationId="{48E3AC4B-4CFA-7210-C6EE-FF7D4046283A}"/>
          </ac:spMkLst>
        </pc:spChg>
        <pc:spChg chg="add del mod">
          <ac:chgData name="Vasilis Karamouzos" userId="3c596d57dc8a8ff5" providerId="LiveId" clId="{73330AC3-294A-4DDE-8044-6477284744F6}" dt="2022-10-31T11:40:57.847" v="235" actId="478"/>
          <ac:spMkLst>
            <pc:docMk/>
            <pc:sldMk cId="498183091" sldId="257"/>
            <ac:spMk id="13" creationId="{27A9CCA4-F4E5-32B6-B4DA-80E24F14A315}"/>
          </ac:spMkLst>
        </pc:spChg>
        <pc:spChg chg="add del mod">
          <ac:chgData name="Vasilis Karamouzos" userId="3c596d57dc8a8ff5" providerId="LiveId" clId="{73330AC3-294A-4DDE-8044-6477284744F6}" dt="2022-10-31T12:34:15.903" v="1606" actId="478"/>
          <ac:spMkLst>
            <pc:docMk/>
            <pc:sldMk cId="498183091" sldId="257"/>
            <ac:spMk id="22" creationId="{8B71C42C-9B9E-C7C5-B117-DEF6BF63B483}"/>
          </ac:spMkLst>
        </pc:spChg>
        <pc:spChg chg="add del mod">
          <ac:chgData name="Vasilis Karamouzos" userId="3c596d57dc8a8ff5" providerId="LiveId" clId="{73330AC3-294A-4DDE-8044-6477284744F6}" dt="2022-10-31T12:34:17.877" v="1607" actId="478"/>
          <ac:spMkLst>
            <pc:docMk/>
            <pc:sldMk cId="498183091" sldId="257"/>
            <ac:spMk id="25" creationId="{F8777ACC-E2AE-5968-4B5C-0B773B5A1CE9}"/>
          </ac:spMkLst>
        </pc:spChg>
        <pc:spChg chg="add mod">
          <ac:chgData name="Vasilis Karamouzos" userId="3c596d57dc8a8ff5" providerId="LiveId" clId="{73330AC3-294A-4DDE-8044-6477284744F6}" dt="2022-10-31T13:04:14.541" v="1841" actId="403"/>
          <ac:spMkLst>
            <pc:docMk/>
            <pc:sldMk cId="498183091" sldId="257"/>
            <ac:spMk id="27" creationId="{0E455953-9EFD-9D95-6B04-6CDBF0194F5E}"/>
          </ac:spMkLst>
        </pc:spChg>
        <pc:spChg chg="add mod">
          <ac:chgData name="Vasilis Karamouzos" userId="3c596d57dc8a8ff5" providerId="LiveId" clId="{73330AC3-294A-4DDE-8044-6477284744F6}" dt="2022-10-31T12:45:35.526" v="1712" actId="14100"/>
          <ac:spMkLst>
            <pc:docMk/>
            <pc:sldMk cId="498183091" sldId="257"/>
            <ac:spMk id="32" creationId="{A59490A6-2632-1A7F-FD4F-3BD8148ED6BF}"/>
          </ac:spMkLst>
        </pc:spChg>
        <pc:grpChg chg="add mod">
          <ac:chgData name="Vasilis Karamouzos" userId="3c596d57dc8a8ff5" providerId="LiveId" clId="{73330AC3-294A-4DDE-8044-6477284744F6}" dt="2022-10-31T12:54:47.545" v="1784" actId="1076"/>
          <ac:grpSpMkLst>
            <pc:docMk/>
            <pc:sldMk cId="498183091" sldId="257"/>
            <ac:grpSpMk id="35" creationId="{8FD99258-1A13-1EEE-B6E4-D385D64CB38A}"/>
          </ac:grpSpMkLst>
        </pc:grpChg>
        <pc:graphicFrameChg chg="del modGraphic">
          <ac:chgData name="Vasilis Karamouzos" userId="3c596d57dc8a8ff5" providerId="LiveId" clId="{73330AC3-294A-4DDE-8044-6477284744F6}" dt="2022-10-31T11:40:48.974" v="231" actId="478"/>
          <ac:graphicFrameMkLst>
            <pc:docMk/>
            <pc:sldMk cId="498183091" sldId="257"/>
            <ac:graphicFrameMk id="11" creationId="{7F5DF95D-B059-85D4-E065-B6DD7842B2E9}"/>
          </ac:graphicFrameMkLst>
        </pc:graphicFrameChg>
        <pc:picChg chg="add mod">
          <ac:chgData name="Vasilis Karamouzos" userId="3c596d57dc8a8ff5" providerId="LiveId" clId="{73330AC3-294A-4DDE-8044-6477284744F6}" dt="2022-10-31T11:40:44.944" v="229" actId="1440"/>
          <ac:picMkLst>
            <pc:docMk/>
            <pc:sldMk cId="498183091" sldId="257"/>
            <ac:picMk id="5" creationId="{9481DADA-4AE9-73A2-5582-1A27564E06D7}"/>
          </ac:picMkLst>
        </pc:picChg>
        <pc:picChg chg="del">
          <ac:chgData name="Vasilis Karamouzos" userId="3c596d57dc8a8ff5" providerId="LiveId" clId="{73330AC3-294A-4DDE-8044-6477284744F6}" dt="2022-10-31T11:40:52.814" v="233" actId="478"/>
          <ac:picMkLst>
            <pc:docMk/>
            <pc:sldMk cId="498183091" sldId="257"/>
            <ac:picMk id="6" creationId="{7F4310A5-BC21-AA3F-DAF4-68D06DEB6088}"/>
          </ac:picMkLst>
        </pc:picChg>
        <pc:picChg chg="del">
          <ac:chgData name="Vasilis Karamouzos" userId="3c596d57dc8a8ff5" providerId="LiveId" clId="{73330AC3-294A-4DDE-8044-6477284744F6}" dt="2022-10-31T11:40:55.320" v="234" actId="478"/>
          <ac:picMkLst>
            <pc:docMk/>
            <pc:sldMk cId="498183091" sldId="257"/>
            <ac:picMk id="7" creationId="{D0025B2E-82CB-8C05-6365-7020DCEB914A}"/>
          </ac:picMkLst>
        </pc:picChg>
        <pc:picChg chg="del">
          <ac:chgData name="Vasilis Karamouzos" userId="3c596d57dc8a8ff5" providerId="LiveId" clId="{73330AC3-294A-4DDE-8044-6477284744F6}" dt="2022-10-31T11:40:59.875" v="236" actId="478"/>
          <ac:picMkLst>
            <pc:docMk/>
            <pc:sldMk cId="498183091" sldId="257"/>
            <ac:picMk id="8" creationId="{79FBA4D2-A790-ACD7-E607-1C3D9BBD3937}"/>
          </ac:picMkLst>
        </pc:picChg>
        <pc:picChg chg="add del mod modCrop">
          <ac:chgData name="Vasilis Karamouzos" userId="3c596d57dc8a8ff5" providerId="LiveId" clId="{73330AC3-294A-4DDE-8044-6477284744F6}" dt="2022-10-31T12:52:38.446" v="1766" actId="478"/>
          <ac:picMkLst>
            <pc:docMk/>
            <pc:sldMk cId="498183091" sldId="257"/>
            <ac:picMk id="23" creationId="{5B3534FE-B246-1A06-EE2B-AFA0D96CED52}"/>
          </ac:picMkLst>
        </pc:picChg>
        <pc:picChg chg="add del">
          <ac:chgData name="Vasilis Karamouzos" userId="3c596d57dc8a8ff5" providerId="LiveId" clId="{73330AC3-294A-4DDE-8044-6477284744F6}" dt="2022-10-31T12:34:21.262" v="1609"/>
          <ac:picMkLst>
            <pc:docMk/>
            <pc:sldMk cId="498183091" sldId="257"/>
            <ac:picMk id="26" creationId="{83B9C5F1-D18E-B022-A41E-F097660CC6D9}"/>
          </ac:picMkLst>
        </pc:picChg>
        <pc:picChg chg="add mod">
          <ac:chgData name="Vasilis Karamouzos" userId="3c596d57dc8a8ff5" providerId="LiveId" clId="{73330AC3-294A-4DDE-8044-6477284744F6}" dt="2022-10-31T12:54:59.489" v="1785" actId="1076"/>
          <ac:picMkLst>
            <pc:docMk/>
            <pc:sldMk cId="498183091" sldId="257"/>
            <ac:picMk id="28" creationId="{0DBF128B-161F-DBEE-D3FB-0C281689E242}"/>
          </ac:picMkLst>
        </pc:picChg>
        <pc:picChg chg="add mod">
          <ac:chgData name="Vasilis Karamouzos" userId="3c596d57dc8a8ff5" providerId="LiveId" clId="{73330AC3-294A-4DDE-8044-6477284744F6}" dt="2022-10-31T12:54:59.489" v="1785" actId="1076"/>
          <ac:picMkLst>
            <pc:docMk/>
            <pc:sldMk cId="498183091" sldId="257"/>
            <ac:picMk id="29" creationId="{C0C17629-A646-9DB2-E630-33B699201A91}"/>
          </ac:picMkLst>
        </pc:picChg>
        <pc:picChg chg="add mod modCrop">
          <ac:chgData name="Vasilis Karamouzos" userId="3c596d57dc8a8ff5" providerId="LiveId" clId="{73330AC3-294A-4DDE-8044-6477284744F6}" dt="2022-10-31T12:53:35.886" v="1775" actId="164"/>
          <ac:picMkLst>
            <pc:docMk/>
            <pc:sldMk cId="498183091" sldId="257"/>
            <ac:picMk id="33" creationId="{6BE00752-BCF2-F664-FF13-0B5D6149BC7F}"/>
          </ac:picMkLst>
        </pc:picChg>
        <pc:picChg chg="add mod modCrop">
          <ac:chgData name="Vasilis Karamouzos" userId="3c596d57dc8a8ff5" providerId="LiveId" clId="{73330AC3-294A-4DDE-8044-6477284744F6}" dt="2022-10-31T12:53:35.886" v="1775" actId="164"/>
          <ac:picMkLst>
            <pc:docMk/>
            <pc:sldMk cId="498183091" sldId="257"/>
            <ac:picMk id="34" creationId="{B6855BFD-926C-ECEE-2B0E-04F127A5C7A5}"/>
          </ac:picMkLst>
        </pc:picChg>
        <pc:cxnChg chg="add mod">
          <ac:chgData name="Vasilis Karamouzos" userId="3c596d57dc8a8ff5" providerId="LiveId" clId="{73330AC3-294A-4DDE-8044-6477284744F6}" dt="2022-10-31T12:36:56.259" v="1624" actId="14100"/>
          <ac:cxnSpMkLst>
            <pc:docMk/>
            <pc:sldMk cId="498183091" sldId="257"/>
            <ac:cxnSpMk id="14" creationId="{7F083687-73FB-3385-1262-44982724CDF1}"/>
          </ac:cxnSpMkLst>
        </pc:cxnChg>
      </pc:sldChg>
      <pc:sldChg chg="add del setBg">
        <pc:chgData name="Vasilis Karamouzos" userId="3c596d57dc8a8ff5" providerId="LiveId" clId="{73330AC3-294A-4DDE-8044-6477284744F6}" dt="2022-10-31T11:25:32.735" v="92"/>
        <pc:sldMkLst>
          <pc:docMk/>
          <pc:sldMk cId="1761082215" sldId="257"/>
        </pc:sldMkLst>
      </pc:sldChg>
      <pc:sldChg chg="add del setBg">
        <pc:chgData name="Vasilis Karamouzos" userId="3c596d57dc8a8ff5" providerId="LiveId" clId="{73330AC3-294A-4DDE-8044-6477284744F6}" dt="2022-10-31T11:25:31.867" v="91"/>
        <pc:sldMkLst>
          <pc:docMk/>
          <pc:sldMk cId="107743690" sldId="258"/>
        </pc:sldMkLst>
      </pc:sldChg>
      <pc:sldChg chg="addSp delSp modSp add mod setBg">
        <pc:chgData name="Vasilis Karamouzos" userId="3c596d57dc8a8ff5" providerId="LiveId" clId="{73330AC3-294A-4DDE-8044-6477284744F6}" dt="2022-10-31T13:04:09.445" v="1839" actId="14861"/>
        <pc:sldMkLst>
          <pc:docMk/>
          <pc:sldMk cId="3253869975" sldId="258"/>
        </pc:sldMkLst>
        <pc:spChg chg="add del mod">
          <ac:chgData name="Vasilis Karamouzos" userId="3c596d57dc8a8ff5" providerId="LiveId" clId="{73330AC3-294A-4DDE-8044-6477284744F6}" dt="2022-10-31T11:39:13.816" v="220" actId="478"/>
          <ac:spMkLst>
            <pc:docMk/>
            <pc:sldMk cId="3253869975" sldId="258"/>
            <ac:spMk id="2" creationId="{A152AC60-B733-02AC-78A9-F77DE59A9747}"/>
          </ac:spMkLst>
        </pc:spChg>
        <pc:spChg chg="del">
          <ac:chgData name="Vasilis Karamouzos" userId="3c596d57dc8a8ff5" providerId="LiveId" clId="{73330AC3-294A-4DDE-8044-6477284744F6}" dt="2022-10-31T11:41:05.042" v="238" actId="478"/>
          <ac:spMkLst>
            <pc:docMk/>
            <pc:sldMk cId="3253869975" sldId="258"/>
            <ac:spMk id="3" creationId="{F2E6D71C-6036-A71A-EFD3-3560D152C1E7}"/>
          </ac:spMkLst>
        </pc:spChg>
        <pc:spChg chg="add del mod">
          <ac:chgData name="Vasilis Karamouzos" userId="3c596d57dc8a8ff5" providerId="LiveId" clId="{73330AC3-294A-4DDE-8044-6477284744F6}" dt="2022-10-31T11:41:10.691" v="241" actId="478"/>
          <ac:spMkLst>
            <pc:docMk/>
            <pc:sldMk cId="3253869975" sldId="258"/>
            <ac:spMk id="12" creationId="{03A613F5-96FF-954C-A698-013B112EB918}"/>
          </ac:spMkLst>
        </pc:spChg>
        <pc:spChg chg="add del mod">
          <ac:chgData name="Vasilis Karamouzos" userId="3c596d57dc8a8ff5" providerId="LiveId" clId="{73330AC3-294A-4DDE-8044-6477284744F6}" dt="2022-10-31T12:40:04.111" v="1655" actId="478"/>
          <ac:spMkLst>
            <pc:docMk/>
            <pc:sldMk cId="3253869975" sldId="258"/>
            <ac:spMk id="16" creationId="{D70D7FA4-AD2D-038F-E49E-044A80D906ED}"/>
          </ac:spMkLst>
        </pc:spChg>
        <pc:spChg chg="add del mod">
          <ac:chgData name="Vasilis Karamouzos" userId="3c596d57dc8a8ff5" providerId="LiveId" clId="{73330AC3-294A-4DDE-8044-6477284744F6}" dt="2022-10-31T12:40:12.483" v="1658" actId="478"/>
          <ac:spMkLst>
            <pc:docMk/>
            <pc:sldMk cId="3253869975" sldId="258"/>
            <ac:spMk id="17" creationId="{F35725DB-2461-3699-965D-4A55D2651094}"/>
          </ac:spMkLst>
        </pc:spChg>
        <pc:spChg chg="add mod">
          <ac:chgData name="Vasilis Karamouzos" userId="3c596d57dc8a8ff5" providerId="LiveId" clId="{73330AC3-294A-4DDE-8044-6477284744F6}" dt="2022-10-31T12:45:21.456" v="1711" actId="1076"/>
          <ac:spMkLst>
            <pc:docMk/>
            <pc:sldMk cId="3253869975" sldId="258"/>
            <ac:spMk id="19" creationId="{6A35134B-C839-8CF3-55D4-846DD2D6FC0D}"/>
          </ac:spMkLst>
        </pc:spChg>
        <pc:spChg chg="add mod">
          <ac:chgData name="Vasilis Karamouzos" userId="3c596d57dc8a8ff5" providerId="LiveId" clId="{73330AC3-294A-4DDE-8044-6477284744F6}" dt="2022-10-31T12:49:00.179" v="1734" actId="1076"/>
          <ac:spMkLst>
            <pc:docMk/>
            <pc:sldMk cId="3253869975" sldId="258"/>
            <ac:spMk id="20" creationId="{05B817C4-D278-5E85-6874-F8424F195834}"/>
          </ac:spMkLst>
        </pc:spChg>
        <pc:spChg chg="add mod">
          <ac:chgData name="Vasilis Karamouzos" userId="3c596d57dc8a8ff5" providerId="LiveId" clId="{73330AC3-294A-4DDE-8044-6477284744F6}" dt="2022-10-31T13:04:04.002" v="1837" actId="1076"/>
          <ac:spMkLst>
            <pc:docMk/>
            <pc:sldMk cId="3253869975" sldId="258"/>
            <ac:spMk id="24" creationId="{01B36BE4-7314-3EC2-83CA-F85EF8A75BD0}"/>
          </ac:spMkLst>
        </pc:spChg>
        <pc:spChg chg="add mod">
          <ac:chgData name="Vasilis Karamouzos" userId="3c596d57dc8a8ff5" providerId="LiveId" clId="{73330AC3-294A-4DDE-8044-6477284744F6}" dt="2022-10-31T12:47:54.684" v="1731" actId="1076"/>
          <ac:spMkLst>
            <pc:docMk/>
            <pc:sldMk cId="3253869975" sldId="258"/>
            <ac:spMk id="26" creationId="{815F567A-8035-EEFC-856A-716694CBA597}"/>
          </ac:spMkLst>
        </pc:spChg>
        <pc:grpChg chg="add del mod">
          <ac:chgData name="Vasilis Karamouzos" userId="3c596d57dc8a8ff5" providerId="LiveId" clId="{73330AC3-294A-4DDE-8044-6477284744F6}" dt="2022-10-31T12:55:15.004" v="1786" actId="478"/>
          <ac:grpSpMkLst>
            <pc:docMk/>
            <pc:sldMk cId="3253869975" sldId="258"/>
            <ac:grpSpMk id="23" creationId="{86FA8AEB-C28C-7BF4-F782-252E269D827A}"/>
          </ac:grpSpMkLst>
        </pc:grpChg>
        <pc:grpChg chg="add mod">
          <ac:chgData name="Vasilis Karamouzos" userId="3c596d57dc8a8ff5" providerId="LiveId" clId="{73330AC3-294A-4DDE-8044-6477284744F6}" dt="2022-10-31T13:04:03.428" v="1836" actId="1076"/>
          <ac:grpSpMkLst>
            <pc:docMk/>
            <pc:sldMk cId="3253869975" sldId="258"/>
            <ac:grpSpMk id="30" creationId="{112EA175-783F-0C5C-27F9-7BBA0FA4AE9A}"/>
          </ac:grpSpMkLst>
        </pc:grpChg>
        <pc:graphicFrameChg chg="del">
          <ac:chgData name="Vasilis Karamouzos" userId="3c596d57dc8a8ff5" providerId="LiveId" clId="{73330AC3-294A-4DDE-8044-6477284744F6}" dt="2022-10-31T11:41:03.253" v="237" actId="478"/>
          <ac:graphicFrameMkLst>
            <pc:docMk/>
            <pc:sldMk cId="3253869975" sldId="258"/>
            <ac:graphicFrameMk id="11" creationId="{7F5DF95D-B059-85D4-E065-B6DD7842B2E9}"/>
          </ac:graphicFrameMkLst>
        </pc:graphicFrameChg>
        <pc:picChg chg="add mod">
          <ac:chgData name="Vasilis Karamouzos" userId="3c596d57dc8a8ff5" providerId="LiveId" clId="{73330AC3-294A-4DDE-8044-6477284744F6}" dt="2022-10-31T11:39:20.512" v="222" actId="1076"/>
          <ac:picMkLst>
            <pc:docMk/>
            <pc:sldMk cId="3253869975" sldId="258"/>
            <ac:picMk id="4" creationId="{2E1FD59A-E4C5-114F-B10C-61B9F36D65EB}"/>
          </ac:picMkLst>
        </pc:picChg>
        <pc:picChg chg="del">
          <ac:chgData name="Vasilis Karamouzos" userId="3c596d57dc8a8ff5" providerId="LiveId" clId="{73330AC3-294A-4DDE-8044-6477284744F6}" dt="2022-10-31T11:41:06.745" v="239" actId="478"/>
          <ac:picMkLst>
            <pc:docMk/>
            <pc:sldMk cId="3253869975" sldId="258"/>
            <ac:picMk id="6" creationId="{7F4310A5-BC21-AA3F-DAF4-68D06DEB6088}"/>
          </ac:picMkLst>
        </pc:picChg>
        <pc:picChg chg="del">
          <ac:chgData name="Vasilis Karamouzos" userId="3c596d57dc8a8ff5" providerId="LiveId" clId="{73330AC3-294A-4DDE-8044-6477284744F6}" dt="2022-10-31T11:41:08.420" v="240" actId="478"/>
          <ac:picMkLst>
            <pc:docMk/>
            <pc:sldMk cId="3253869975" sldId="258"/>
            <ac:picMk id="7" creationId="{D0025B2E-82CB-8C05-6365-7020DCEB914A}"/>
          </ac:picMkLst>
        </pc:picChg>
        <pc:picChg chg="del">
          <ac:chgData name="Vasilis Karamouzos" userId="3c596d57dc8a8ff5" providerId="LiveId" clId="{73330AC3-294A-4DDE-8044-6477284744F6}" dt="2022-10-31T11:41:12.449" v="242" actId="478"/>
          <ac:picMkLst>
            <pc:docMk/>
            <pc:sldMk cId="3253869975" sldId="258"/>
            <ac:picMk id="8" creationId="{79FBA4D2-A790-ACD7-E607-1C3D9BBD3937}"/>
          </ac:picMkLst>
        </pc:picChg>
        <pc:picChg chg="add mod modCrop">
          <ac:chgData name="Vasilis Karamouzos" userId="3c596d57dc8a8ff5" providerId="LiveId" clId="{73330AC3-294A-4DDE-8044-6477284744F6}" dt="2022-10-31T12:46:52.643" v="1720" actId="164"/>
          <ac:picMkLst>
            <pc:docMk/>
            <pc:sldMk cId="3253869975" sldId="258"/>
            <ac:picMk id="21" creationId="{1737479D-7D39-54A4-E9F6-1F7C78DEF5D7}"/>
          </ac:picMkLst>
        </pc:picChg>
        <pc:picChg chg="add mod modCrop">
          <ac:chgData name="Vasilis Karamouzos" userId="3c596d57dc8a8ff5" providerId="LiveId" clId="{73330AC3-294A-4DDE-8044-6477284744F6}" dt="2022-10-31T12:46:52.643" v="1720" actId="164"/>
          <ac:picMkLst>
            <pc:docMk/>
            <pc:sldMk cId="3253869975" sldId="258"/>
            <ac:picMk id="22" creationId="{54C48CC4-7C0A-BB1B-2CCF-81EEE2A2BA9A}"/>
          </ac:picMkLst>
        </pc:picChg>
        <pc:picChg chg="add mod">
          <ac:chgData name="Vasilis Karamouzos" userId="3c596d57dc8a8ff5" providerId="LiveId" clId="{73330AC3-294A-4DDE-8044-6477284744F6}" dt="2022-10-31T12:47:51.817" v="1730" actId="1076"/>
          <ac:picMkLst>
            <pc:docMk/>
            <pc:sldMk cId="3253869975" sldId="258"/>
            <ac:picMk id="25" creationId="{C7A3C9A5-804C-F6B6-975B-AA4253455D67}"/>
          </ac:picMkLst>
        </pc:picChg>
        <pc:picChg chg="add mod modCrop">
          <ac:chgData name="Vasilis Karamouzos" userId="3c596d57dc8a8ff5" providerId="LiveId" clId="{73330AC3-294A-4DDE-8044-6477284744F6}" dt="2022-10-31T13:03:58.007" v="1830" actId="164"/>
          <ac:picMkLst>
            <pc:docMk/>
            <pc:sldMk cId="3253869975" sldId="258"/>
            <ac:picMk id="27" creationId="{6A1688A3-8BED-BE21-584C-8A218395C574}"/>
          </ac:picMkLst>
        </pc:picChg>
        <pc:picChg chg="add mod modCrop">
          <ac:chgData name="Vasilis Karamouzos" userId="3c596d57dc8a8ff5" providerId="LiveId" clId="{73330AC3-294A-4DDE-8044-6477284744F6}" dt="2022-10-31T13:03:58.007" v="1830" actId="164"/>
          <ac:picMkLst>
            <pc:docMk/>
            <pc:sldMk cId="3253869975" sldId="258"/>
            <ac:picMk id="28" creationId="{3081FD0E-05A6-B9B6-CEAE-5DEA57767B71}"/>
          </ac:picMkLst>
        </pc:picChg>
        <pc:picChg chg="add mod modCrop">
          <ac:chgData name="Vasilis Karamouzos" userId="3c596d57dc8a8ff5" providerId="LiveId" clId="{73330AC3-294A-4DDE-8044-6477284744F6}" dt="2022-10-31T13:03:58.007" v="1830" actId="164"/>
          <ac:picMkLst>
            <pc:docMk/>
            <pc:sldMk cId="3253869975" sldId="258"/>
            <ac:picMk id="29" creationId="{4ED71371-071F-8B57-C388-DD66CFA390FE}"/>
          </ac:picMkLst>
        </pc:picChg>
        <pc:cxnChg chg="add del mod">
          <ac:chgData name="Vasilis Karamouzos" userId="3c596d57dc8a8ff5" providerId="LiveId" clId="{73330AC3-294A-4DDE-8044-6477284744F6}" dt="2022-10-31T12:01:02.964" v="1557" actId="478"/>
          <ac:cxnSpMkLst>
            <pc:docMk/>
            <pc:sldMk cId="3253869975" sldId="258"/>
            <ac:cxnSpMk id="13" creationId="{60398C68-49FF-C51F-21E6-EC108925A78B}"/>
          </ac:cxnSpMkLst>
        </pc:cxnChg>
        <pc:cxnChg chg="add mod">
          <ac:chgData name="Vasilis Karamouzos" userId="3c596d57dc8a8ff5" providerId="LiveId" clId="{73330AC3-294A-4DDE-8044-6477284744F6}" dt="2022-10-31T13:04:09.445" v="1839" actId="14861"/>
          <ac:cxnSpMkLst>
            <pc:docMk/>
            <pc:sldMk cId="3253869975" sldId="258"/>
            <ac:cxnSpMk id="14" creationId="{93A0EE0E-5074-40CA-7E85-BE3FD26CE22E}"/>
          </ac:cxnSpMkLst>
        </pc:cxnChg>
      </pc:sldChg>
      <pc:sldChg chg="add del setBg">
        <pc:chgData name="Vasilis Karamouzos" userId="3c596d57dc8a8ff5" providerId="LiveId" clId="{73330AC3-294A-4DDE-8044-6477284744F6}" dt="2022-10-31T11:25:29.784" v="84"/>
        <pc:sldMkLst>
          <pc:docMk/>
          <pc:sldMk cId="1354253060" sldId="259"/>
        </pc:sldMkLst>
      </pc:sldChg>
      <pc:sldChg chg="modSp add del mod setBg">
        <pc:chgData name="Vasilis Karamouzos" userId="3c596d57dc8a8ff5" providerId="LiveId" clId="{73330AC3-294A-4DDE-8044-6477284744F6}" dt="2022-10-31T13:04:00.028" v="1833" actId="47"/>
        <pc:sldMkLst>
          <pc:docMk/>
          <pc:sldMk cId="3254254479" sldId="259"/>
        </pc:sldMkLst>
        <pc:graphicFrameChg chg="modGraphic">
          <ac:chgData name="Vasilis Karamouzos" userId="3c596d57dc8a8ff5" providerId="LiveId" clId="{73330AC3-294A-4DDE-8044-6477284744F6}" dt="2022-10-31T12:52:23.942" v="1765" actId="113"/>
          <ac:graphicFrameMkLst>
            <pc:docMk/>
            <pc:sldMk cId="3254254479" sldId="259"/>
            <ac:graphicFrameMk id="11" creationId="{7F5DF95D-B059-85D4-E065-B6DD7842B2E9}"/>
          </ac:graphicFrameMkLst>
        </pc:graphicFrameChg>
      </pc:sldChg>
      <pc:sldChg chg="add del setBg">
        <pc:chgData name="Vasilis Karamouzos" userId="3c596d57dc8a8ff5" providerId="LiveId" clId="{73330AC3-294A-4DDE-8044-6477284744F6}" dt="2022-10-31T11:25:29.331" v="83"/>
        <pc:sldMkLst>
          <pc:docMk/>
          <pc:sldMk cId="3608326264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EC2A-ED05-4067-A477-D5C293E7801F}" type="datetimeFigureOut">
              <a:rPr lang="el-GR" smtClean="0"/>
              <a:t>31/10/2022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6A4C-8763-43CB-B257-AFD5B93C07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3203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EC2A-ED05-4067-A477-D5C293E7801F}" type="datetimeFigureOut">
              <a:rPr lang="el-GR" smtClean="0"/>
              <a:t>31/10/2022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6A4C-8763-43CB-B257-AFD5B93C07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172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EC2A-ED05-4067-A477-D5C293E7801F}" type="datetimeFigureOut">
              <a:rPr lang="el-GR" smtClean="0"/>
              <a:t>31/10/2022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6A4C-8763-43CB-B257-AFD5B93C07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669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EC2A-ED05-4067-A477-D5C293E7801F}" type="datetimeFigureOut">
              <a:rPr lang="el-GR" smtClean="0"/>
              <a:t>31/10/2022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6A4C-8763-43CB-B257-AFD5B93C07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725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EC2A-ED05-4067-A477-D5C293E7801F}" type="datetimeFigureOut">
              <a:rPr lang="el-GR" smtClean="0"/>
              <a:t>31/10/2022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6A4C-8763-43CB-B257-AFD5B93C07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890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EC2A-ED05-4067-A477-D5C293E7801F}" type="datetimeFigureOut">
              <a:rPr lang="el-GR" smtClean="0"/>
              <a:t>31/10/2022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6A4C-8763-43CB-B257-AFD5B93C07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425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EC2A-ED05-4067-A477-D5C293E7801F}" type="datetimeFigureOut">
              <a:rPr lang="el-GR" smtClean="0"/>
              <a:t>31/10/2022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6A4C-8763-43CB-B257-AFD5B93C07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9369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EC2A-ED05-4067-A477-D5C293E7801F}" type="datetimeFigureOut">
              <a:rPr lang="el-GR" smtClean="0"/>
              <a:t>31/10/2022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6A4C-8763-43CB-B257-AFD5B93C07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126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EC2A-ED05-4067-A477-D5C293E7801F}" type="datetimeFigureOut">
              <a:rPr lang="el-GR" smtClean="0"/>
              <a:t>31/10/2022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6A4C-8763-43CB-B257-AFD5B93C07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26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EC2A-ED05-4067-A477-D5C293E7801F}" type="datetimeFigureOut">
              <a:rPr lang="el-GR" smtClean="0"/>
              <a:t>31/10/2022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6A4C-8763-43CB-B257-AFD5B93C07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744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EC2A-ED05-4067-A477-D5C293E7801F}" type="datetimeFigureOut">
              <a:rPr lang="el-GR" smtClean="0"/>
              <a:t>31/10/2022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6A4C-8763-43CB-B257-AFD5B93C07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999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AEC2A-ED05-4067-A477-D5C293E7801F}" type="datetimeFigureOut">
              <a:rPr lang="el-GR" smtClean="0"/>
              <a:t>31/10/2022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6A4C-8763-43CB-B257-AFD5B93C07F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943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6923">
              <a:schemeClr val="bg2">
                <a:lumMod val="90000"/>
              </a:schemeClr>
            </a:gs>
            <a:gs pos="0">
              <a:schemeClr val="bg2">
                <a:lumMod val="90000"/>
              </a:schemeClr>
            </a:gs>
            <a:gs pos="68000">
              <a:schemeClr val="bg1"/>
            </a:gs>
            <a:gs pos="34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F2E6D71C-6036-A71A-EFD3-3560D152C1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418" y="1685562"/>
            <a:ext cx="11357162" cy="207513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el-GR" sz="2800" spc="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ΧΑΡΑΚΤΗΡΙΣΤΙΚΑ ΑΣΘΕΝΩΝ ΜΕ ΑΠΟΜΟΝΩΣΗ CANDIDA AURIS ΣΤΟ ΠΑΝΕΠΙΣΤΗΜΙΑΚΟ ΓΕΝΙΚΟ ΝΟΣΟΚΟΜΕΙΟ ΠΑΤΡΩΝ (Π.Γ.Ν.Π.) ΤΟ ΧΡΟΝΙΚΟ ΔΙΑΣΤΗΜΑ ΙΑΝΟΥΑΡΙΟΣ – ΣΕΠΤΕΜΒΡΙΟΣ 2022.</a:t>
            </a:r>
          </a:p>
        </p:txBody>
      </p:sp>
      <p:pic>
        <p:nvPicPr>
          <p:cNvPr id="18" name="Εικόνα 17">
            <a:extLst>
              <a:ext uri="{FF2B5EF4-FFF2-40B4-BE49-F238E27FC236}">
                <a16:creationId xmlns:a16="http://schemas.microsoft.com/office/drawing/2014/main" xmlns="" id="{71DBA068-6FCD-D74F-87D1-96D4D1DB1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87059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9FFE756-1E24-3366-4046-639908D6B215}"/>
              </a:ext>
            </a:extLst>
          </p:cNvPr>
          <p:cNvSpPr txBox="1"/>
          <p:nvPr/>
        </p:nvSpPr>
        <p:spPr>
          <a:xfrm>
            <a:off x="894228" y="4258850"/>
            <a:ext cx="104035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sz="1600" u="sng" spc="40" dirty="0">
                <a:latin typeface="Century Gothic" panose="020B0502020202020204" pitchFamily="34" charset="0"/>
              </a:rPr>
              <a:t>ΧΟΝΔΡΟΛΕΟΥ ΑΝΝΑ</a:t>
            </a:r>
            <a:r>
              <a:rPr lang="el-GR" sz="1600" u="sng" spc="40" baseline="30000" dirty="0">
                <a:latin typeface="Century Gothic" panose="020B0502020202020204" pitchFamily="34" charset="0"/>
              </a:rPr>
              <a:t>1</a:t>
            </a:r>
            <a:r>
              <a:rPr lang="el-GR" sz="1600" spc="40" dirty="0">
                <a:latin typeface="Century Gothic" panose="020B0502020202020204" pitchFamily="34" charset="0"/>
              </a:rPr>
              <a:t>, ΚΑΡΑΜΟΥΖΟΣ Β.</a:t>
            </a:r>
            <a:r>
              <a:rPr lang="el-GR" sz="1600" spc="40" baseline="30000" dirty="0">
                <a:latin typeface="Century Gothic" panose="020B0502020202020204" pitchFamily="34" charset="0"/>
              </a:rPr>
              <a:t>2,4</a:t>
            </a:r>
            <a:r>
              <a:rPr lang="el-GR" sz="1600" spc="40" dirty="0">
                <a:latin typeface="Century Gothic" panose="020B0502020202020204" pitchFamily="34" charset="0"/>
              </a:rPr>
              <a:t>, ΤΣΟΥΚΑΛΑ Α.</a:t>
            </a:r>
            <a:r>
              <a:rPr lang="el-GR" sz="1600" spc="40" baseline="30000" dirty="0">
                <a:latin typeface="Century Gothic" panose="020B0502020202020204" pitchFamily="34" charset="0"/>
              </a:rPr>
              <a:t>1</a:t>
            </a:r>
            <a:r>
              <a:rPr lang="el-GR" sz="1600" spc="40" dirty="0">
                <a:latin typeface="Century Gothic" panose="020B0502020202020204" pitchFamily="34" charset="0"/>
              </a:rPr>
              <a:t>, ΝΤΑΗ Ε.</a:t>
            </a:r>
            <a:r>
              <a:rPr lang="el-GR" sz="1600" spc="40" baseline="30000" dirty="0">
                <a:latin typeface="Century Gothic" panose="020B0502020202020204" pitchFamily="34" charset="0"/>
              </a:rPr>
              <a:t>1</a:t>
            </a:r>
            <a:r>
              <a:rPr lang="el-GR" sz="1600" spc="40" dirty="0">
                <a:latin typeface="Century Gothic" panose="020B0502020202020204" pitchFamily="34" charset="0"/>
              </a:rPr>
              <a:t>, ΜΠΕΛΜΠΑ Ε.</a:t>
            </a:r>
            <a:r>
              <a:rPr lang="el-GR" sz="1600" spc="40" baseline="30000" dirty="0">
                <a:latin typeface="Century Gothic" panose="020B0502020202020204" pitchFamily="34" charset="0"/>
              </a:rPr>
              <a:t>1</a:t>
            </a:r>
            <a:r>
              <a:rPr lang="el-GR" sz="1600" spc="40" dirty="0">
                <a:latin typeface="Century Gothic" panose="020B0502020202020204" pitchFamily="34" charset="0"/>
              </a:rPr>
              <a:t>, ΚΑΡΑΘΑΝΟΣ Ι.</a:t>
            </a:r>
            <a:r>
              <a:rPr lang="el-GR" sz="1600" spc="40" baseline="30000" dirty="0">
                <a:latin typeface="Century Gothic" panose="020B0502020202020204" pitchFamily="34" charset="0"/>
              </a:rPr>
              <a:t>4</a:t>
            </a:r>
            <a:r>
              <a:rPr lang="el-GR" sz="1600" spc="40" dirty="0">
                <a:latin typeface="Century Gothic" panose="020B0502020202020204" pitchFamily="34" charset="0"/>
              </a:rPr>
              <a:t>, ΜΑΛΑΜΙΔΗΣ Μ.</a:t>
            </a:r>
            <a:r>
              <a:rPr lang="el-GR" sz="1600" spc="40" baseline="30000" dirty="0">
                <a:latin typeface="Century Gothic" panose="020B0502020202020204" pitchFamily="34" charset="0"/>
              </a:rPr>
              <a:t>4</a:t>
            </a:r>
            <a:r>
              <a:rPr lang="el-GR" sz="1600" spc="40" dirty="0">
                <a:latin typeface="Century Gothic" panose="020B0502020202020204" pitchFamily="34" charset="0"/>
              </a:rPr>
              <a:t>, ΛΕΩΝΙΔΟΥ Λ.</a:t>
            </a:r>
            <a:r>
              <a:rPr lang="el-GR" sz="1600" spc="40" baseline="30000" dirty="0">
                <a:latin typeface="Century Gothic" panose="020B0502020202020204" pitchFamily="34" charset="0"/>
              </a:rPr>
              <a:t>2</a:t>
            </a:r>
            <a:r>
              <a:rPr lang="el-GR" sz="1600" spc="40" dirty="0">
                <a:latin typeface="Century Gothic" panose="020B0502020202020204" pitchFamily="34" charset="0"/>
              </a:rPr>
              <a:t>, ΚΟΛΟΝΙΤΣΙΟΥ Φ.</a:t>
            </a:r>
            <a:r>
              <a:rPr lang="el-GR" sz="1600" spc="40" baseline="30000" dirty="0">
                <a:latin typeface="Century Gothic" panose="020B0502020202020204" pitchFamily="34" charset="0"/>
              </a:rPr>
              <a:t>3</a:t>
            </a:r>
            <a:r>
              <a:rPr lang="el-GR" sz="1600" spc="40" dirty="0">
                <a:latin typeface="Century Gothic" panose="020B0502020202020204" pitchFamily="34" charset="0"/>
              </a:rPr>
              <a:t>, ΦΛΙΓΚΟΥ Φ.</a:t>
            </a:r>
            <a:r>
              <a:rPr lang="el-GR" sz="1600" spc="40" baseline="30000" dirty="0">
                <a:latin typeface="Century Gothic" panose="020B0502020202020204" pitchFamily="34" charset="0"/>
              </a:rPr>
              <a:t>4</a:t>
            </a:r>
            <a:r>
              <a:rPr lang="el-GR" sz="1600" spc="40" dirty="0">
                <a:latin typeface="Century Gothic" panose="020B0502020202020204" pitchFamily="34" charset="0"/>
              </a:rPr>
              <a:t>, ΛΕΚΚΟΥ Α.</a:t>
            </a:r>
            <a:r>
              <a:rPr lang="el-GR" sz="1600" spc="40" baseline="30000" dirty="0">
                <a:latin typeface="Century Gothic" panose="020B0502020202020204" pitchFamily="34" charset="0"/>
              </a:rPr>
              <a:t>2</a:t>
            </a:r>
            <a:r>
              <a:rPr lang="el-GR" sz="1600" spc="40" dirty="0">
                <a:latin typeface="Century Gothic" panose="020B0502020202020204" pitchFamily="34" charset="0"/>
              </a:rPr>
              <a:t>, ΠΑΛΗΟΓΙΑΝΝΗ Φ.</a:t>
            </a:r>
            <a:r>
              <a:rPr lang="el-GR" sz="1600" spc="40" baseline="30000" dirty="0">
                <a:latin typeface="Century Gothic" panose="020B0502020202020204" pitchFamily="34" charset="0"/>
              </a:rPr>
              <a:t>3</a:t>
            </a:r>
            <a:r>
              <a:rPr lang="el-GR" sz="1600" spc="40" dirty="0">
                <a:latin typeface="Century Gothic" panose="020B0502020202020204" pitchFamily="34" charset="0"/>
              </a:rPr>
              <a:t>, ΜΑΡΑΓΚΟΣ Μ.</a:t>
            </a:r>
            <a:r>
              <a:rPr lang="el-GR" sz="1600" spc="40" baseline="30000" dirty="0">
                <a:latin typeface="Century Gothic" panose="020B0502020202020204" pitchFamily="34" charset="0"/>
              </a:rPr>
              <a:t>2</a:t>
            </a:r>
            <a:r>
              <a:rPr lang="el-GR" sz="1600" spc="40" dirty="0">
                <a:latin typeface="Century Gothic" panose="020B0502020202020204" pitchFamily="34" charset="0"/>
              </a:rPr>
              <a:t>, ΑΣΗΜΑΚΟΠΟΥΛΟΣ Σ.</a:t>
            </a:r>
            <a:r>
              <a:rPr lang="el-GR" sz="1600" spc="40" baseline="30000" dirty="0"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993D217-89E3-C5B0-2876-19821267778C}"/>
              </a:ext>
            </a:extLst>
          </p:cNvPr>
          <p:cNvSpPr txBox="1"/>
          <p:nvPr/>
        </p:nvSpPr>
        <p:spPr>
          <a:xfrm>
            <a:off x="7543801" y="5970965"/>
            <a:ext cx="468405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l-GR" sz="1200" dirty="0">
                <a:latin typeface="Century Gothic" panose="020B0502020202020204" pitchFamily="34" charset="0"/>
              </a:rPr>
              <a:t>ΓΡΑΦΕΙΟ ΝΟΣΟΚΟΜΕΙΑΚΩΝ ΛΟΙΜΩΞΕΩΝ Π. Γ. Ν. Π.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l-GR" sz="1200" dirty="0">
                <a:latin typeface="Century Gothic" panose="020B0502020202020204" pitchFamily="34" charset="0"/>
              </a:rPr>
              <a:t>ΤΜΗΜΑ ΛΟΙΜΩΞΕΩΝ ΠΑΘΟΛΟΓΙΚΗΣ ΚΛΙΝΙΚΗΣ Π. Γ. Ν. Π.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l-GR" sz="1200" dirty="0">
                <a:latin typeface="Century Gothic" panose="020B0502020202020204" pitchFamily="34" charset="0"/>
              </a:rPr>
              <a:t>ΜΙΚΡΟΒΙΟΛΟΓΙΚΟ ΕΡΓΑΣΤΗΡΙΟ Π. Γ. Ν. Π.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l-GR" sz="1200" dirty="0">
                <a:latin typeface="Century Gothic" panose="020B0502020202020204" pitchFamily="34" charset="0"/>
              </a:rPr>
              <a:t>ΜΟΝΑΔΑ ΕΝΤΑΤΙΚΗΣ ΘΕΡΑΠΕΙΑΣ Π.Γ.Ν.Π.</a:t>
            </a:r>
          </a:p>
        </p:txBody>
      </p:sp>
      <p:cxnSp>
        <p:nvCxnSpPr>
          <p:cNvPr id="25" name="Ευθεία γραμμή σύνδεσης 24">
            <a:extLst>
              <a:ext uri="{FF2B5EF4-FFF2-40B4-BE49-F238E27FC236}">
                <a16:creationId xmlns:a16="http://schemas.microsoft.com/office/drawing/2014/main" xmlns="" id="{5C6D35AF-2B67-BB64-C433-B05C1BFC0496}"/>
              </a:ext>
            </a:extLst>
          </p:cNvPr>
          <p:cNvCxnSpPr/>
          <p:nvPr/>
        </p:nvCxnSpPr>
        <p:spPr>
          <a:xfrm>
            <a:off x="676835" y="3872753"/>
            <a:ext cx="10762130" cy="0"/>
          </a:xfrm>
          <a:prstGeom prst="line">
            <a:avLst/>
          </a:prstGeom>
          <a:ln w="38100">
            <a:solidFill>
              <a:srgbClr val="D230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319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6923">
              <a:schemeClr val="bg2">
                <a:lumMod val="90000"/>
              </a:schemeClr>
            </a:gs>
            <a:gs pos="0">
              <a:schemeClr val="bg2">
                <a:lumMod val="90000"/>
              </a:schemeClr>
            </a:gs>
            <a:gs pos="68000">
              <a:schemeClr val="bg1"/>
            </a:gs>
            <a:gs pos="34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4043025-06BC-E4AD-3847-FF833C385900}"/>
              </a:ext>
            </a:extLst>
          </p:cNvPr>
          <p:cNvSpPr txBox="1"/>
          <p:nvPr/>
        </p:nvSpPr>
        <p:spPr>
          <a:xfrm>
            <a:off x="444441" y="6356825"/>
            <a:ext cx="5129930" cy="265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Abadi Extra Light" panose="020B02040201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out of 15 patients with fungemia died (1 severe covid, 1 Lung Cancer, 1 Endocarditis)</a:t>
            </a: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AC7B401-CA77-ED9D-E47D-524AA4DFB0CD}"/>
              </a:ext>
            </a:extLst>
          </p:cNvPr>
          <p:cNvSpPr txBox="1"/>
          <p:nvPr/>
        </p:nvSpPr>
        <p:spPr>
          <a:xfrm>
            <a:off x="7449670" y="6360280"/>
            <a:ext cx="3616696" cy="265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FLC: fluconazole, AMB: Amphotericin B, AFG: Anidulafungin </a:t>
            </a: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xmlns="" id="{9481DADA-4AE9-73A2-5582-1A27564E0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4775"/>
            <a:ext cx="12192000" cy="475013"/>
          </a:xfrm>
          <a:prstGeom prst="rect">
            <a:avLst/>
          </a:prstGeom>
        </p:spPr>
      </p:pic>
      <p:cxnSp>
        <p:nvCxnSpPr>
          <p:cNvPr id="14" name="Ευθεία γραμμή σύνδεσης 13">
            <a:extLst>
              <a:ext uri="{FF2B5EF4-FFF2-40B4-BE49-F238E27FC236}">
                <a16:creationId xmlns:a16="http://schemas.microsoft.com/office/drawing/2014/main" xmlns="" id="{7F083687-73FB-3385-1262-44982724CDF1}"/>
              </a:ext>
            </a:extLst>
          </p:cNvPr>
          <p:cNvCxnSpPr>
            <a:cxnSpLocks/>
          </p:cNvCxnSpPr>
          <p:nvPr/>
        </p:nvCxnSpPr>
        <p:spPr>
          <a:xfrm flipV="1">
            <a:off x="6539752" y="381000"/>
            <a:ext cx="0" cy="5770650"/>
          </a:xfrm>
          <a:prstGeom prst="line">
            <a:avLst/>
          </a:prstGeom>
          <a:ln w="19050">
            <a:solidFill>
              <a:srgbClr val="D2303B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0E455953-9EFD-9D95-6B04-6CDBF0194F5E}"/>
              </a:ext>
            </a:extLst>
          </p:cNvPr>
          <p:cNvSpPr txBox="1"/>
          <p:nvPr/>
        </p:nvSpPr>
        <p:spPr>
          <a:xfrm>
            <a:off x="134469" y="316043"/>
            <a:ext cx="621254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sz="1400" b="1" spc="300" dirty="0">
                <a:solidFill>
                  <a:srgbClr val="D2303B"/>
                </a:solidFill>
                <a:latin typeface="Century Gothic" panose="020B0502020202020204" pitchFamily="34" charset="0"/>
              </a:rPr>
              <a:t>ΕΙΣΑΓΩΓΗ:</a:t>
            </a:r>
            <a:r>
              <a:rPr lang="el-GR" sz="1400" dirty="0">
                <a:latin typeface="Century Gothic" panose="020B0502020202020204" pitchFamily="34" charset="0"/>
              </a:rPr>
              <a:t> Ο ζυμομύκητας </a:t>
            </a:r>
            <a:r>
              <a:rPr lang="el-GR" sz="1400" dirty="0" err="1">
                <a:latin typeface="Century Gothic" panose="020B0502020202020204" pitchFamily="34" charset="0"/>
              </a:rPr>
              <a:t>Candida</a:t>
            </a:r>
            <a:r>
              <a:rPr lang="el-GR" sz="1400" dirty="0">
                <a:latin typeface="Century Gothic" panose="020B0502020202020204" pitchFamily="34" charset="0"/>
              </a:rPr>
              <a:t> </a:t>
            </a:r>
            <a:r>
              <a:rPr lang="el-GR" sz="1400" dirty="0" err="1">
                <a:latin typeface="Century Gothic" panose="020B0502020202020204" pitchFamily="34" charset="0"/>
              </a:rPr>
              <a:t>auris</a:t>
            </a:r>
            <a:r>
              <a:rPr lang="el-GR" sz="1400" dirty="0">
                <a:latin typeface="Century Gothic" panose="020B0502020202020204" pitchFamily="34" charset="0"/>
              </a:rPr>
              <a:t> θεωρείται αναδυόμενη απειλή για τη δημόσια υγεία και έχει προκαλέσει την εγρήγορση των Συστημάτων Υγείας λόγω της πολλαπλής αντοχής σε </a:t>
            </a:r>
            <a:r>
              <a:rPr lang="el-GR" sz="1400" dirty="0" err="1">
                <a:latin typeface="Century Gothic" panose="020B0502020202020204" pitchFamily="34" charset="0"/>
              </a:rPr>
              <a:t>αντιμυκητικά</a:t>
            </a:r>
            <a:r>
              <a:rPr lang="el-GR" sz="1400" dirty="0">
                <a:latin typeface="Century Gothic" panose="020B0502020202020204" pitchFamily="34" charset="0"/>
              </a:rPr>
              <a:t> φάρμακα, της δυσκολίας στην ταυτοποίηση και της πρόκλησης επιδημιών σε μονάδες υγειονομικής περίθαλψης.</a:t>
            </a:r>
          </a:p>
          <a:p>
            <a:pPr algn="just"/>
            <a:r>
              <a:rPr lang="el-GR" sz="1400" dirty="0">
                <a:latin typeface="Century Gothic" panose="020B0502020202020204" pitchFamily="34" charset="0"/>
              </a:rPr>
              <a:t>  </a:t>
            </a:r>
          </a:p>
          <a:p>
            <a:pPr algn="just"/>
            <a:r>
              <a:rPr lang="el-GR" sz="1400" b="1" spc="300" dirty="0">
                <a:solidFill>
                  <a:srgbClr val="D2303B"/>
                </a:solidFill>
                <a:latin typeface="Century Gothic" panose="020B0502020202020204" pitchFamily="34" charset="0"/>
              </a:rPr>
              <a:t>ΣΚΟΠΟΣ:</a:t>
            </a:r>
            <a:r>
              <a:rPr lang="el-GR" sz="1400" dirty="0">
                <a:latin typeface="Century Gothic" panose="020B0502020202020204" pitchFamily="34" charset="0"/>
              </a:rPr>
              <a:t> Η ανάδειξη των χαρακτηριστικών των ασθενών του Π.Γ.Ν.Π. στους οποίους ανιχνεύτηκε </a:t>
            </a:r>
            <a:r>
              <a:rPr lang="el-GR" sz="1400" dirty="0" err="1">
                <a:latin typeface="Century Gothic" panose="020B0502020202020204" pitchFamily="34" charset="0"/>
              </a:rPr>
              <a:t>Candida</a:t>
            </a:r>
            <a:r>
              <a:rPr lang="el-GR" sz="1400" dirty="0">
                <a:latin typeface="Century Gothic" panose="020B0502020202020204" pitchFamily="34" charset="0"/>
              </a:rPr>
              <a:t> </a:t>
            </a:r>
            <a:r>
              <a:rPr lang="el-GR" sz="1400" dirty="0" err="1">
                <a:latin typeface="Century Gothic" panose="020B0502020202020204" pitchFamily="34" charset="0"/>
              </a:rPr>
              <a:t>auris</a:t>
            </a:r>
            <a:r>
              <a:rPr lang="el-GR" sz="1400" dirty="0">
                <a:latin typeface="Century Gothic" panose="020B0502020202020204" pitchFamily="34" charset="0"/>
              </a:rPr>
              <a:t> (λοίμωξη ή αποικισμός). </a:t>
            </a:r>
          </a:p>
          <a:p>
            <a:pPr algn="just"/>
            <a:endParaRPr lang="el-GR" sz="1400" dirty="0">
              <a:latin typeface="Century Gothic" panose="020B0502020202020204" pitchFamily="34" charset="0"/>
            </a:endParaRPr>
          </a:p>
          <a:p>
            <a:pPr algn="just"/>
            <a:r>
              <a:rPr lang="el-GR" sz="1400" b="1" spc="300" dirty="0">
                <a:solidFill>
                  <a:srgbClr val="D2303B"/>
                </a:solidFill>
                <a:latin typeface="Century Gothic" panose="020B0502020202020204" pitchFamily="34" charset="0"/>
              </a:rPr>
              <a:t>ΥΛΙΚΟ:</a:t>
            </a:r>
            <a:r>
              <a:rPr lang="el-GR" sz="1400" dirty="0">
                <a:latin typeface="Century Gothic" panose="020B0502020202020204" pitchFamily="34" charset="0"/>
              </a:rPr>
              <a:t> Το δείγμα μας αποτελείται από τριάντα ένα (31) ασθενείς που νοσηλεύτηκαν στο Π.Γ.Ν.Π το χρονικό διάστημα από τον Ιανουάριο έως και τον Σεπτέμβριο του 2022 και στους οποίους απομονώθηκε ο μύκητας </a:t>
            </a:r>
            <a:r>
              <a:rPr lang="el-GR" sz="1400" dirty="0" err="1">
                <a:latin typeface="Century Gothic" panose="020B0502020202020204" pitchFamily="34" charset="0"/>
              </a:rPr>
              <a:t>Candida</a:t>
            </a:r>
            <a:r>
              <a:rPr lang="el-GR" sz="1400" dirty="0">
                <a:latin typeface="Century Gothic" panose="020B0502020202020204" pitchFamily="34" charset="0"/>
              </a:rPr>
              <a:t> </a:t>
            </a:r>
            <a:r>
              <a:rPr lang="el-GR" sz="1400" dirty="0" err="1">
                <a:latin typeface="Century Gothic" panose="020B0502020202020204" pitchFamily="34" charset="0"/>
              </a:rPr>
              <a:t>auris</a:t>
            </a:r>
            <a:r>
              <a:rPr lang="el-GR" sz="1400" dirty="0">
                <a:latin typeface="Century Gothic" panose="020B0502020202020204" pitchFamily="34" charset="0"/>
              </a:rPr>
              <a:t>. </a:t>
            </a:r>
          </a:p>
          <a:p>
            <a:pPr algn="just"/>
            <a:endParaRPr lang="el-GR" sz="1400" dirty="0">
              <a:latin typeface="Century Gothic" panose="020B0502020202020204" pitchFamily="34" charset="0"/>
            </a:endParaRPr>
          </a:p>
          <a:p>
            <a:pPr algn="just"/>
            <a:r>
              <a:rPr lang="el-GR" sz="1400" b="1" spc="300" dirty="0">
                <a:solidFill>
                  <a:srgbClr val="D2303B"/>
                </a:solidFill>
                <a:latin typeface="Century Gothic" panose="020B0502020202020204" pitchFamily="34" charset="0"/>
              </a:rPr>
              <a:t>ΜΕΘΟΔΟΙ:  </a:t>
            </a:r>
            <a:r>
              <a:rPr lang="el-GR" sz="1400" dirty="0">
                <a:latin typeface="Century Gothic" panose="020B0502020202020204" pitchFamily="34" charset="0"/>
              </a:rPr>
              <a:t>Πραγματοποιήθηκε προοπτική καταγραφή των δεδομένων σε υπολογιστικό φύλλο </a:t>
            </a:r>
            <a:r>
              <a:rPr lang="el-GR" sz="1400" dirty="0" err="1">
                <a:latin typeface="Century Gothic" panose="020B0502020202020204" pitchFamily="34" charset="0"/>
              </a:rPr>
              <a:t>excel</a:t>
            </a:r>
            <a:r>
              <a:rPr lang="el-GR" sz="1400" dirty="0">
                <a:latin typeface="Century Gothic" panose="020B0502020202020204" pitchFamily="34" charset="0"/>
              </a:rPr>
              <a:t> και ανάλυση τους με το λογισμικό </a:t>
            </a:r>
            <a:r>
              <a:rPr lang="el-GR" sz="1400" dirty="0" err="1">
                <a:latin typeface="Century Gothic" panose="020B0502020202020204" pitchFamily="34" charset="0"/>
              </a:rPr>
              <a:t>Graphpad</a:t>
            </a:r>
            <a:r>
              <a:rPr lang="el-GR" sz="1400" dirty="0">
                <a:latin typeface="Century Gothic" panose="020B0502020202020204" pitchFamily="34" charset="0"/>
              </a:rPr>
              <a:t> </a:t>
            </a:r>
            <a:r>
              <a:rPr lang="el-GR" sz="1400" dirty="0" err="1">
                <a:latin typeface="Century Gothic" panose="020B0502020202020204" pitchFamily="34" charset="0"/>
              </a:rPr>
              <a:t>Prism</a:t>
            </a:r>
            <a:r>
              <a:rPr lang="el-GR" sz="1400" dirty="0">
                <a:latin typeface="Century Gothic" panose="020B0502020202020204" pitchFamily="34" charset="0"/>
              </a:rPr>
              <a:t> </a:t>
            </a:r>
            <a:r>
              <a:rPr lang="el-GR" sz="1400" dirty="0" err="1">
                <a:latin typeface="Century Gothic" panose="020B0502020202020204" pitchFamily="34" charset="0"/>
              </a:rPr>
              <a:t>ver</a:t>
            </a:r>
            <a:r>
              <a:rPr lang="el-GR" sz="1400" dirty="0">
                <a:latin typeface="Century Gothic" panose="020B0502020202020204" pitchFamily="34" charset="0"/>
              </a:rPr>
              <a:t>. 9.3. </a:t>
            </a:r>
          </a:p>
        </p:txBody>
      </p:sp>
      <p:pic>
        <p:nvPicPr>
          <p:cNvPr id="28" name="Εικόνα 27">
            <a:extLst>
              <a:ext uri="{FF2B5EF4-FFF2-40B4-BE49-F238E27FC236}">
                <a16:creationId xmlns:a16="http://schemas.microsoft.com/office/drawing/2014/main" xmlns="" id="{0DBF128B-161F-DBEE-D3FB-0C281689E2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599" y="3665286"/>
            <a:ext cx="2958819" cy="231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Εικόνα 28">
            <a:extLst>
              <a:ext uri="{FF2B5EF4-FFF2-40B4-BE49-F238E27FC236}">
                <a16:creationId xmlns:a16="http://schemas.microsoft.com/office/drawing/2014/main" xmlns="" id="{C0C17629-A646-9DB2-E630-33B699201A9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7117" y="3609984"/>
            <a:ext cx="2838541" cy="2217829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A59490A6-2632-1A7F-FD4F-3BD8148ED6BF}"/>
              </a:ext>
            </a:extLst>
          </p:cNvPr>
          <p:cNvSpPr txBox="1"/>
          <p:nvPr/>
        </p:nvSpPr>
        <p:spPr>
          <a:xfrm>
            <a:off x="116538" y="4310856"/>
            <a:ext cx="6230472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sz="1400" b="1" spc="300" dirty="0">
                <a:solidFill>
                  <a:srgbClr val="D2303B"/>
                </a:solidFill>
                <a:latin typeface="Century Gothic" panose="020B0502020202020204" pitchFamily="34" charset="0"/>
              </a:rPr>
              <a:t>ΑΠΟΤΕΛΕΣΜΑΤΑ Ι:</a:t>
            </a:r>
            <a:r>
              <a:rPr lang="el-GR" sz="1400" dirty="0">
                <a:latin typeface="Century Gothic" panose="020B0502020202020204" pitchFamily="34" charset="0"/>
              </a:rPr>
              <a:t> Κατά την καταγραφή διαπιστώθηκε ότι η πλειονότητα  των ασθενών σε ποσοστό 64% νοσηλευόταν σε μονάδες εντατικής θεραπείας, ενώ το 36% σε παθολογικές κλινικές του νοσοκομείου. Το 45% των δειγμάτων αφορούσε Covid περιστατικά και το 55% Non-Covid. Το σύνολο των ασθενών έφερε </a:t>
            </a:r>
            <a:r>
              <a:rPr lang="el-GR" sz="1400" dirty="0" err="1">
                <a:latin typeface="Century Gothic" panose="020B0502020202020204" pitchFamily="34" charset="0"/>
              </a:rPr>
              <a:t>ουροκαθετήρα</a:t>
            </a:r>
            <a:r>
              <a:rPr lang="el-GR" sz="1400" dirty="0">
                <a:latin typeface="Century Gothic" panose="020B0502020202020204" pitchFamily="34" charset="0"/>
              </a:rPr>
              <a:t> (100%), το 71% κεντρικό φλεβικό καθετήρα (ΚΦΚ) και το 64% τεχνητό αεραγωγό. </a:t>
            </a:r>
          </a:p>
        </p:txBody>
      </p:sp>
      <p:grpSp>
        <p:nvGrpSpPr>
          <p:cNvPr id="35" name="Ομάδα 34">
            <a:extLst>
              <a:ext uri="{FF2B5EF4-FFF2-40B4-BE49-F238E27FC236}">
                <a16:creationId xmlns:a16="http://schemas.microsoft.com/office/drawing/2014/main" xmlns="" id="{8FD99258-1A13-1EEE-B6E4-D385D64CB38A}"/>
              </a:ext>
            </a:extLst>
          </p:cNvPr>
          <p:cNvGrpSpPr/>
          <p:nvPr/>
        </p:nvGrpSpPr>
        <p:grpSpPr>
          <a:xfrm>
            <a:off x="6848043" y="412833"/>
            <a:ext cx="4718475" cy="2844902"/>
            <a:chOff x="7027338" y="265115"/>
            <a:chExt cx="4176122" cy="2517902"/>
          </a:xfrm>
        </p:grpSpPr>
        <p:pic>
          <p:nvPicPr>
            <p:cNvPr id="33" name="Εικόνα 32">
              <a:extLst>
                <a:ext uri="{FF2B5EF4-FFF2-40B4-BE49-F238E27FC236}">
                  <a16:creationId xmlns:a16="http://schemas.microsoft.com/office/drawing/2014/main" xmlns="" id="{6BE00752-BCF2-F664-FF13-0B5D6149BC7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t="51050" b="36678"/>
            <a:stretch/>
          </p:blipFill>
          <p:spPr>
            <a:xfrm>
              <a:off x="7027338" y="2102225"/>
              <a:ext cx="4176122" cy="680792"/>
            </a:xfrm>
            <a:prstGeom prst="rect">
              <a:avLst/>
            </a:prstGeom>
          </p:spPr>
        </p:pic>
        <p:pic>
          <p:nvPicPr>
            <p:cNvPr id="34" name="Εικόνα 33">
              <a:extLst>
                <a:ext uri="{FF2B5EF4-FFF2-40B4-BE49-F238E27FC236}">
                  <a16:creationId xmlns:a16="http://schemas.microsoft.com/office/drawing/2014/main" xmlns="" id="{B6855BFD-926C-ECEE-2B0E-04F127A5C7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b="66886"/>
            <a:stretch/>
          </p:blipFill>
          <p:spPr>
            <a:xfrm>
              <a:off x="7027338" y="265115"/>
              <a:ext cx="4176122" cy="18371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98183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6923">
              <a:schemeClr val="bg2">
                <a:lumMod val="90000"/>
              </a:schemeClr>
            </a:gs>
            <a:gs pos="0">
              <a:schemeClr val="bg2">
                <a:lumMod val="90000"/>
              </a:schemeClr>
            </a:gs>
            <a:gs pos="68000">
              <a:schemeClr val="bg1"/>
            </a:gs>
            <a:gs pos="34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4043025-06BC-E4AD-3847-FF833C385900}"/>
              </a:ext>
            </a:extLst>
          </p:cNvPr>
          <p:cNvSpPr txBox="1"/>
          <p:nvPr/>
        </p:nvSpPr>
        <p:spPr>
          <a:xfrm>
            <a:off x="444441" y="6356825"/>
            <a:ext cx="5129930" cy="265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Abadi Extra Light" panose="020B02040201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out of 15 patients with fungemia died (1 severe covid, 1 Lung Cancer, 1 Endocarditis)</a:t>
            </a: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AC7B401-CA77-ED9D-E47D-524AA4DFB0CD}"/>
              </a:ext>
            </a:extLst>
          </p:cNvPr>
          <p:cNvSpPr txBox="1"/>
          <p:nvPr/>
        </p:nvSpPr>
        <p:spPr>
          <a:xfrm>
            <a:off x="7449670" y="6360280"/>
            <a:ext cx="3616696" cy="265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FLC: fluconazole, AMB: Amphotericin B, AFG: Anidulafungin </a:t>
            </a: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2E1FD59A-E4C5-114F-B10C-61B9F36D6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4775"/>
            <a:ext cx="12192000" cy="475013"/>
          </a:xfrm>
          <a:prstGeom prst="rect">
            <a:avLst/>
          </a:prstGeom>
        </p:spPr>
      </p:pic>
      <p:cxnSp>
        <p:nvCxnSpPr>
          <p:cNvPr id="14" name="Ευθεία γραμμή σύνδεσης 13">
            <a:extLst>
              <a:ext uri="{FF2B5EF4-FFF2-40B4-BE49-F238E27FC236}">
                <a16:creationId xmlns:a16="http://schemas.microsoft.com/office/drawing/2014/main" xmlns="" id="{93A0EE0E-5074-40CA-7E85-BE3FD26CE22E}"/>
              </a:ext>
            </a:extLst>
          </p:cNvPr>
          <p:cNvCxnSpPr>
            <a:cxnSpLocks/>
          </p:cNvCxnSpPr>
          <p:nvPr/>
        </p:nvCxnSpPr>
        <p:spPr>
          <a:xfrm flipV="1">
            <a:off x="6096000" y="573741"/>
            <a:ext cx="0" cy="5363136"/>
          </a:xfrm>
          <a:prstGeom prst="line">
            <a:avLst/>
          </a:prstGeom>
          <a:ln w="19050">
            <a:solidFill>
              <a:srgbClr val="D2303B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A35134B-C839-8CF3-55D4-846DD2D6FC0D}"/>
              </a:ext>
            </a:extLst>
          </p:cNvPr>
          <p:cNvSpPr txBox="1"/>
          <p:nvPr/>
        </p:nvSpPr>
        <p:spPr>
          <a:xfrm>
            <a:off x="224117" y="455353"/>
            <a:ext cx="572396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sz="1600" b="1" spc="300" dirty="0">
                <a:solidFill>
                  <a:srgbClr val="D2303B"/>
                </a:solidFill>
                <a:latin typeface="Century Gothic" panose="020B0502020202020204" pitchFamily="34" charset="0"/>
              </a:rPr>
              <a:t>ΑΠΟΤΕΛΕΣΜΑΤΑ ΙΙ: </a:t>
            </a:r>
            <a:r>
              <a:rPr lang="el-GR" sz="1600" dirty="0">
                <a:latin typeface="Century Gothic" panose="020B0502020202020204" pitchFamily="34" charset="0"/>
              </a:rPr>
              <a:t>15 ασθενείς εμφάνισαν </a:t>
            </a:r>
            <a:r>
              <a:rPr lang="el-GR" sz="1600" dirty="0" err="1">
                <a:latin typeface="Century Gothic" panose="020B0502020202020204" pitchFamily="34" charset="0"/>
              </a:rPr>
              <a:t>καντινταιμία</a:t>
            </a:r>
            <a:r>
              <a:rPr lang="el-GR" sz="1600" dirty="0">
                <a:latin typeface="Century Gothic" panose="020B0502020202020204" pitchFamily="34" charset="0"/>
              </a:rPr>
              <a:t> και η θνητότητα τους στις 14 και 28 ημέρες διαμορφώθηκε στο 20% και 33% αντίστοιχα. Τέλος, τα στελέχη </a:t>
            </a:r>
            <a:r>
              <a:rPr lang="el-GR" sz="1600" dirty="0" err="1">
                <a:latin typeface="Century Gothic" panose="020B0502020202020204" pitchFamily="34" charset="0"/>
              </a:rPr>
              <a:t>Candida</a:t>
            </a:r>
            <a:r>
              <a:rPr lang="el-GR" sz="1600" dirty="0">
                <a:latin typeface="Century Gothic" panose="020B0502020202020204" pitchFamily="34" charset="0"/>
              </a:rPr>
              <a:t> </a:t>
            </a:r>
            <a:r>
              <a:rPr lang="el-GR" sz="1600" dirty="0" err="1">
                <a:latin typeface="Century Gothic" panose="020B0502020202020204" pitchFamily="34" charset="0"/>
              </a:rPr>
              <a:t>Auris</a:t>
            </a:r>
            <a:r>
              <a:rPr lang="el-GR" sz="1600" dirty="0">
                <a:latin typeface="Century Gothic" panose="020B0502020202020204" pitchFamily="34" charset="0"/>
              </a:rPr>
              <a:t> που απομονώθηκαν εμφάνισαν 97% αντοχή στη </a:t>
            </a:r>
            <a:r>
              <a:rPr lang="el-GR" sz="1600" dirty="0" err="1">
                <a:latin typeface="Century Gothic" panose="020B0502020202020204" pitchFamily="34" charset="0"/>
              </a:rPr>
              <a:t>Φλουκοναζόλη</a:t>
            </a:r>
            <a:r>
              <a:rPr lang="el-GR" sz="1600" dirty="0">
                <a:latin typeface="Century Gothic" panose="020B0502020202020204" pitchFamily="34" charset="0"/>
              </a:rPr>
              <a:t>, 48% στη </a:t>
            </a:r>
            <a:r>
              <a:rPr lang="el-GR" sz="1600" dirty="0" err="1">
                <a:latin typeface="Century Gothic" panose="020B0502020202020204" pitchFamily="34" charset="0"/>
              </a:rPr>
              <a:t>Λιποσωμιακή</a:t>
            </a:r>
            <a:r>
              <a:rPr lang="el-GR" sz="1600" dirty="0">
                <a:latin typeface="Century Gothic" panose="020B0502020202020204" pitchFamily="34" charset="0"/>
              </a:rPr>
              <a:t> </a:t>
            </a:r>
            <a:r>
              <a:rPr lang="el-GR" sz="1600" dirty="0" err="1">
                <a:latin typeface="Century Gothic" panose="020B0502020202020204" pitchFamily="34" charset="0"/>
              </a:rPr>
              <a:t>Αμφοτερικίνη</a:t>
            </a:r>
            <a:r>
              <a:rPr lang="el-GR" sz="1600" dirty="0">
                <a:latin typeface="Century Gothic" panose="020B0502020202020204" pitchFamily="34" charset="0"/>
              </a:rPr>
              <a:t> B, 6% στις </a:t>
            </a:r>
            <a:r>
              <a:rPr lang="el-GR" sz="1600" dirty="0" err="1">
                <a:latin typeface="Century Gothic" panose="020B0502020202020204" pitchFamily="34" charset="0"/>
              </a:rPr>
              <a:t>Εχινοκανδίνες</a:t>
            </a:r>
            <a:r>
              <a:rPr lang="el-GR" sz="1600" dirty="0">
                <a:latin typeface="Century Gothic" panose="020B0502020202020204" pitchFamily="34" charset="0"/>
              </a:rPr>
              <a:t> και 6% συνδυαστική </a:t>
            </a:r>
            <a:r>
              <a:rPr lang="el-GR" sz="1600" dirty="0" err="1">
                <a:latin typeface="Century Gothic" panose="020B0502020202020204" pitchFamily="34" charset="0"/>
              </a:rPr>
              <a:t>πολυαντοχή</a:t>
            </a:r>
            <a:r>
              <a:rPr lang="el-GR" sz="1600" dirty="0">
                <a:latin typeface="Century Gothic" panose="020B0502020202020204" pitchFamily="34" charset="0"/>
              </a:rPr>
              <a:t> σε όλα τα ανωτέρω.</a:t>
            </a:r>
          </a:p>
          <a:p>
            <a:pPr algn="just"/>
            <a:endParaRPr lang="el-GR" sz="1600" dirty="0">
              <a:latin typeface="Century Gothic" panose="020B0502020202020204" pitchFamily="34" charset="0"/>
            </a:endParaRPr>
          </a:p>
          <a:p>
            <a:pPr algn="just"/>
            <a:endParaRPr lang="el-GR" sz="1600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5B817C4-D278-5E85-6874-F8424F195834}"/>
              </a:ext>
            </a:extLst>
          </p:cNvPr>
          <p:cNvSpPr txBox="1"/>
          <p:nvPr/>
        </p:nvSpPr>
        <p:spPr>
          <a:xfrm>
            <a:off x="6210018" y="4019827"/>
            <a:ext cx="587440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sz="1600" b="1" spc="300" dirty="0">
                <a:solidFill>
                  <a:srgbClr val="D2303B"/>
                </a:solidFill>
                <a:latin typeface="Century Gothic" panose="020B0502020202020204" pitchFamily="34" charset="0"/>
              </a:rPr>
              <a:t>ΣΥΜΠΕΡΑΣΜΑΤΑ:</a:t>
            </a:r>
            <a:r>
              <a:rPr lang="el-GR" sz="1600" dirty="0">
                <a:latin typeface="Century Gothic" panose="020B0502020202020204" pitchFamily="34" charset="0"/>
              </a:rPr>
              <a:t> Κατά την διάρκεια του τέταρτου πανδημικού κύματος Sars-Cov-2 για πρώτη φορά στο νοσοκομείο μας απομονώθηκε C. </a:t>
            </a:r>
            <a:r>
              <a:rPr lang="el-GR" sz="1600" dirty="0" err="1">
                <a:latin typeface="Century Gothic" panose="020B0502020202020204" pitchFamily="34" charset="0"/>
              </a:rPr>
              <a:t>Auris</a:t>
            </a:r>
            <a:r>
              <a:rPr lang="el-GR" sz="1600" dirty="0">
                <a:latin typeface="Century Gothic" panose="020B0502020202020204" pitchFamily="34" charset="0"/>
              </a:rPr>
              <a:t>. Η πλειοψηφία των ασθενών ήταν βαρέως πάσχοντες και τα στελέχη που απομονώθηκαν εμφάνισαν υψηλό ποσοστό αντοχής σε </a:t>
            </a:r>
            <a:r>
              <a:rPr lang="el-GR" sz="1600" dirty="0" err="1">
                <a:latin typeface="Century Gothic" panose="020B0502020202020204" pitchFamily="34" charset="0"/>
              </a:rPr>
              <a:t>Φλουκοναζόλη</a:t>
            </a:r>
            <a:r>
              <a:rPr lang="el-GR" sz="1600" dirty="0">
                <a:latin typeface="Century Gothic" panose="020B0502020202020204" pitchFamily="34" charset="0"/>
              </a:rPr>
              <a:t> και </a:t>
            </a:r>
            <a:r>
              <a:rPr lang="el-GR" sz="1600" dirty="0" err="1">
                <a:latin typeface="Century Gothic" panose="020B0502020202020204" pitchFamily="34" charset="0"/>
              </a:rPr>
              <a:t>Αμφοτερικίνη</a:t>
            </a:r>
            <a:r>
              <a:rPr lang="el-GR" sz="1600" dirty="0">
                <a:latin typeface="Century Gothic" panose="020B0502020202020204" pitchFamily="34" charset="0"/>
              </a:rPr>
              <a:t> Β, ενώ ήταν στην πλειονότητα τους ευαίσθητα στις </a:t>
            </a:r>
            <a:r>
              <a:rPr lang="el-GR" sz="1600" dirty="0" err="1">
                <a:latin typeface="Century Gothic" panose="020B0502020202020204" pitchFamily="34" charset="0"/>
              </a:rPr>
              <a:t>Εχινοκανδίνες</a:t>
            </a:r>
            <a:r>
              <a:rPr lang="el-GR" sz="1600" dirty="0">
                <a:latin typeface="Century Gothic" panose="020B0502020202020204" pitchFamily="34" charset="0"/>
              </a:rPr>
              <a:t>.</a:t>
            </a:r>
          </a:p>
          <a:p>
            <a:pPr algn="just"/>
            <a:endParaRPr lang="el-GR" sz="1600" dirty="0"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01B36BE4-7314-3EC2-83CA-F85EF8A75BD0}"/>
              </a:ext>
            </a:extLst>
          </p:cNvPr>
          <p:cNvSpPr txBox="1"/>
          <p:nvPr/>
        </p:nvSpPr>
        <p:spPr>
          <a:xfrm>
            <a:off x="521134" y="5768390"/>
            <a:ext cx="5129930" cy="265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Abadi Extra Light" panose="020B02040201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out of 15 patients with fungemia died (1 severe covid, 1 Lung Cancer, 1 Endocarditis)</a:t>
            </a: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Εικόνα 24">
            <a:extLst>
              <a:ext uri="{FF2B5EF4-FFF2-40B4-BE49-F238E27FC236}">
                <a16:creationId xmlns:a16="http://schemas.microsoft.com/office/drawing/2014/main" xmlns="" id="{C7A3C9A5-804C-F6B6-975B-AA4253455D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69369"/>
            <a:ext cx="5567853" cy="2708938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815F567A-8035-EEFC-856A-716694CBA597}"/>
              </a:ext>
            </a:extLst>
          </p:cNvPr>
          <p:cNvSpPr txBox="1"/>
          <p:nvPr/>
        </p:nvSpPr>
        <p:spPr>
          <a:xfrm>
            <a:off x="7727324" y="3350468"/>
            <a:ext cx="3793141" cy="265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Extra Light" panose="020B0204020104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FLC: fluconazole, AMB: Amphotericin B, AFG: Anidulafungin </a:t>
            </a:r>
            <a:endParaRPr kumimoji="0" lang="el-G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0" name="Ομάδα 29">
            <a:extLst>
              <a:ext uri="{FF2B5EF4-FFF2-40B4-BE49-F238E27FC236}">
                <a16:creationId xmlns:a16="http://schemas.microsoft.com/office/drawing/2014/main" xmlns="" id="{112EA175-783F-0C5C-27F9-7BBA0FA4AE9A}"/>
              </a:ext>
            </a:extLst>
          </p:cNvPr>
          <p:cNvGrpSpPr/>
          <p:nvPr/>
        </p:nvGrpSpPr>
        <p:grpSpPr>
          <a:xfrm>
            <a:off x="953363" y="2433242"/>
            <a:ext cx="4112086" cy="3322164"/>
            <a:chOff x="330424" y="2312410"/>
            <a:chExt cx="4176122" cy="3373899"/>
          </a:xfrm>
        </p:grpSpPr>
        <p:pic>
          <p:nvPicPr>
            <p:cNvPr id="27" name="Εικόνα 26">
              <a:extLst>
                <a:ext uri="{FF2B5EF4-FFF2-40B4-BE49-F238E27FC236}">
                  <a16:creationId xmlns:a16="http://schemas.microsoft.com/office/drawing/2014/main" xmlns="" id="{6A1688A3-8BED-BE21-584C-8A218395C5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66099"/>
            <a:stretch/>
          </p:blipFill>
          <p:spPr>
            <a:xfrm>
              <a:off x="330424" y="3805517"/>
              <a:ext cx="4176122" cy="1880792"/>
            </a:xfrm>
            <a:prstGeom prst="rect">
              <a:avLst/>
            </a:prstGeom>
          </p:spPr>
        </p:pic>
        <p:pic>
          <p:nvPicPr>
            <p:cNvPr id="28" name="Εικόνα 27">
              <a:extLst>
                <a:ext uri="{FF2B5EF4-FFF2-40B4-BE49-F238E27FC236}">
                  <a16:creationId xmlns:a16="http://schemas.microsoft.com/office/drawing/2014/main" xmlns="" id="{3081FD0E-05A6-B9B6-CEAE-5DEA57767B7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93285"/>
            <a:stretch/>
          </p:blipFill>
          <p:spPr>
            <a:xfrm>
              <a:off x="330424" y="2312410"/>
              <a:ext cx="4176122" cy="372519"/>
            </a:xfrm>
            <a:prstGeom prst="rect">
              <a:avLst/>
            </a:prstGeom>
          </p:spPr>
        </p:pic>
        <p:pic>
          <p:nvPicPr>
            <p:cNvPr id="29" name="Εικόνα 28">
              <a:extLst>
                <a:ext uri="{FF2B5EF4-FFF2-40B4-BE49-F238E27FC236}">
                  <a16:creationId xmlns:a16="http://schemas.microsoft.com/office/drawing/2014/main" xmlns="" id="{4ED71371-071F-8B57-C388-DD66CFA390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33296" b="48724"/>
            <a:stretch/>
          </p:blipFill>
          <p:spPr>
            <a:xfrm>
              <a:off x="330424" y="2695964"/>
              <a:ext cx="4176122" cy="99749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3869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</TotalTime>
  <Words>506</Words>
  <Application>Microsoft Office PowerPoint</Application>
  <PresentationFormat>Ευρεία οθόνη</PresentationFormat>
  <Paragraphs>22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9" baseType="lpstr">
      <vt:lpstr>Abadi Extra Light</vt:lpstr>
      <vt:lpstr>Arial</vt:lpstr>
      <vt:lpstr>Calibri</vt:lpstr>
      <vt:lpstr>Calibri Light</vt:lpstr>
      <vt:lpstr>Century Gothic</vt:lpstr>
      <vt:lpstr>Office Theme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Vasilis Karamouzos</dc:creator>
  <cp:lastModifiedBy>admin</cp:lastModifiedBy>
  <cp:revision>1</cp:revision>
  <dcterms:created xsi:type="dcterms:W3CDTF">2022-09-29T13:12:06Z</dcterms:created>
  <dcterms:modified xsi:type="dcterms:W3CDTF">2022-10-31T15:54:05Z</dcterms:modified>
</cp:coreProperties>
</file>