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Lst>
  <p:sldSz cx="12192000" cy="68580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Ευαγγελία Κουτλή" initials="ΕΚ" lastIdx="1" clrIdx="0">
    <p:extLst>
      <p:ext uri="{19B8F6BF-5375-455C-9EA6-DF929625EA0E}">
        <p15:presenceInfo xmlns:p15="http://schemas.microsoft.com/office/powerpoint/2012/main" userId="dce18cfd651a2ab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B7D72"/>
    <a:srgbClr val="556D53"/>
    <a:srgbClr val="37637B"/>
    <a:srgbClr val="2D4D5F"/>
    <a:srgbClr val="417895"/>
    <a:srgbClr val="677F9A"/>
    <a:srgbClr val="8399B1"/>
    <a:srgbClr val="33665A"/>
    <a:srgbClr val="025E69"/>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3" d="100"/>
          <a:sy n="83" d="100"/>
        </p:scale>
        <p:origin x="686"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Ευαγγελία Κουτλή" userId="dce18cfd651a2ab2" providerId="LiveId" clId="{AD5ACC9C-C22D-4445-BF87-259EEF0FD463}"/>
    <pc:docChg chg="undo redo custSel addSld delSld modSld">
      <pc:chgData name="Ευαγγελία Κουτλή" userId="dce18cfd651a2ab2" providerId="LiveId" clId="{AD5ACC9C-C22D-4445-BF87-259EEF0FD463}" dt="2022-10-24T17:01:17.185" v="1019" actId="1076"/>
      <pc:docMkLst>
        <pc:docMk/>
      </pc:docMkLst>
      <pc:sldChg chg="addSp delSp modSp mod">
        <pc:chgData name="Ευαγγελία Κουτλή" userId="dce18cfd651a2ab2" providerId="LiveId" clId="{AD5ACC9C-C22D-4445-BF87-259EEF0FD463}" dt="2022-10-24T16:40:02.904" v="839" actId="113"/>
        <pc:sldMkLst>
          <pc:docMk/>
          <pc:sldMk cId="2744989583" sldId="256"/>
        </pc:sldMkLst>
        <pc:spChg chg="mod">
          <ac:chgData name="Ευαγγελία Κουτλή" userId="dce18cfd651a2ab2" providerId="LiveId" clId="{AD5ACC9C-C22D-4445-BF87-259EEF0FD463}" dt="2022-10-24T16:37:01.666" v="825" actId="1076"/>
          <ac:spMkLst>
            <pc:docMk/>
            <pc:sldMk cId="2744989583" sldId="256"/>
            <ac:spMk id="18" creationId="{483D86EA-621C-E78C-E268-183682AC00FE}"/>
          </ac:spMkLst>
        </pc:spChg>
        <pc:spChg chg="mod">
          <ac:chgData name="Ευαγγελία Κουτλή" userId="dce18cfd651a2ab2" providerId="LiveId" clId="{AD5ACC9C-C22D-4445-BF87-259EEF0FD463}" dt="2022-10-24T15:38:54.784" v="339" actId="1076"/>
          <ac:spMkLst>
            <pc:docMk/>
            <pc:sldMk cId="2744989583" sldId="256"/>
            <ac:spMk id="35" creationId="{AF30D2E6-A743-FEDA-A45C-3344AC0EB83D}"/>
          </ac:spMkLst>
        </pc:spChg>
        <pc:spChg chg="mod">
          <ac:chgData name="Ευαγγελία Κουτλή" userId="dce18cfd651a2ab2" providerId="LiveId" clId="{AD5ACC9C-C22D-4445-BF87-259EEF0FD463}" dt="2022-10-24T15:54:28.179" v="474" actId="404"/>
          <ac:spMkLst>
            <pc:docMk/>
            <pc:sldMk cId="2744989583" sldId="256"/>
            <ac:spMk id="40" creationId="{EAF3847A-99E8-B04D-6C3D-57A45A646C64}"/>
          </ac:spMkLst>
        </pc:spChg>
        <pc:spChg chg="add del mod">
          <ac:chgData name="Ευαγγελία Κουτλή" userId="dce18cfd651a2ab2" providerId="LiveId" clId="{AD5ACC9C-C22D-4445-BF87-259EEF0FD463}" dt="2022-10-24T15:18:17.138" v="102" actId="478"/>
          <ac:spMkLst>
            <pc:docMk/>
            <pc:sldMk cId="2744989583" sldId="256"/>
            <ac:spMk id="43" creationId="{B1EE2A15-8A83-E687-A901-EA51991555DD}"/>
          </ac:spMkLst>
        </pc:spChg>
        <pc:spChg chg="add del mod">
          <ac:chgData name="Ευαγγελία Κουτλή" userId="dce18cfd651a2ab2" providerId="LiveId" clId="{AD5ACC9C-C22D-4445-BF87-259EEF0FD463}" dt="2022-10-24T15:18:17.840" v="103" actId="478"/>
          <ac:spMkLst>
            <pc:docMk/>
            <pc:sldMk cId="2744989583" sldId="256"/>
            <ac:spMk id="44" creationId="{EA615832-B544-497E-FA11-4496C3112812}"/>
          </ac:spMkLst>
        </pc:spChg>
        <pc:spChg chg="add del mod">
          <ac:chgData name="Ευαγγελία Κουτλή" userId="dce18cfd651a2ab2" providerId="LiveId" clId="{AD5ACC9C-C22D-4445-BF87-259EEF0FD463}" dt="2022-10-24T15:18:19.392" v="104" actId="478"/>
          <ac:spMkLst>
            <pc:docMk/>
            <pc:sldMk cId="2744989583" sldId="256"/>
            <ac:spMk id="45" creationId="{5D8B49B6-9A68-F84F-3C64-CD3EF614E9E6}"/>
          </ac:spMkLst>
        </pc:spChg>
        <pc:spChg chg="add del mod">
          <ac:chgData name="Ευαγγελία Κουτλή" userId="dce18cfd651a2ab2" providerId="LiveId" clId="{AD5ACC9C-C22D-4445-BF87-259EEF0FD463}" dt="2022-10-24T15:18:57.638" v="120" actId="478"/>
          <ac:spMkLst>
            <pc:docMk/>
            <pc:sldMk cId="2744989583" sldId="256"/>
            <ac:spMk id="46" creationId="{FFA05E0B-A3E9-15C0-536F-432E3DB2DA88}"/>
          </ac:spMkLst>
        </pc:spChg>
        <pc:spChg chg="add mod">
          <ac:chgData name="Ευαγγελία Κουτλή" userId="dce18cfd651a2ab2" providerId="LiveId" clId="{AD5ACC9C-C22D-4445-BF87-259EEF0FD463}" dt="2022-10-24T16:36:08.762" v="824" actId="1076"/>
          <ac:spMkLst>
            <pc:docMk/>
            <pc:sldMk cId="2744989583" sldId="256"/>
            <ac:spMk id="47" creationId="{E1ED4EA3-BA97-1060-0E53-67FD350E53D4}"/>
          </ac:spMkLst>
        </pc:spChg>
        <pc:spChg chg="add del mod">
          <ac:chgData name="Ευαγγελία Κουτλή" userId="dce18cfd651a2ab2" providerId="LiveId" clId="{AD5ACC9C-C22D-4445-BF87-259EEF0FD463}" dt="2022-10-24T15:35:02.757" v="324" actId="478"/>
          <ac:spMkLst>
            <pc:docMk/>
            <pc:sldMk cId="2744989583" sldId="256"/>
            <ac:spMk id="48" creationId="{C572E4C7-A8FB-A1F5-53B7-20E250248152}"/>
          </ac:spMkLst>
        </pc:spChg>
        <pc:spChg chg="add mod">
          <ac:chgData name="Ευαγγελία Κουτλή" userId="dce18cfd651a2ab2" providerId="LiveId" clId="{AD5ACC9C-C22D-4445-BF87-259EEF0FD463}" dt="2022-10-24T16:40:02.904" v="839" actId="113"/>
          <ac:spMkLst>
            <pc:docMk/>
            <pc:sldMk cId="2744989583" sldId="256"/>
            <ac:spMk id="49" creationId="{C1B2E1EF-D699-D439-B211-C229652FBE09}"/>
          </ac:spMkLst>
        </pc:spChg>
        <pc:spChg chg="add mod">
          <ac:chgData name="Ευαγγελία Κουτλή" userId="dce18cfd651a2ab2" providerId="LiveId" clId="{AD5ACC9C-C22D-4445-BF87-259EEF0FD463}" dt="2022-10-24T15:54:42.318" v="479" actId="2711"/>
          <ac:spMkLst>
            <pc:docMk/>
            <pc:sldMk cId="2744989583" sldId="256"/>
            <ac:spMk id="50" creationId="{5A07930A-4C2B-6999-9B6A-BE2985980715}"/>
          </ac:spMkLst>
        </pc:spChg>
        <pc:graphicFrameChg chg="mod">
          <ac:chgData name="Ευαγγελία Κουτλή" userId="dce18cfd651a2ab2" providerId="LiveId" clId="{AD5ACC9C-C22D-4445-BF87-259EEF0FD463}" dt="2022-10-24T16:36:06.508" v="823" actId="1076"/>
          <ac:graphicFrameMkLst>
            <pc:docMk/>
            <pc:sldMk cId="2744989583" sldId="256"/>
            <ac:graphicFrameMk id="39" creationId="{26267EAB-259D-B4B0-0EDB-0064008C42AE}"/>
          </ac:graphicFrameMkLst>
        </pc:graphicFrameChg>
        <pc:picChg chg="add del mod">
          <ac:chgData name="Ευαγγελία Κουτλή" userId="dce18cfd651a2ab2" providerId="LiveId" clId="{AD5ACC9C-C22D-4445-BF87-259EEF0FD463}" dt="2022-10-24T15:38:34.459" v="337" actId="478"/>
          <ac:picMkLst>
            <pc:docMk/>
            <pc:sldMk cId="2744989583" sldId="256"/>
            <ac:picMk id="51" creationId="{3D809657-71CD-4A93-D824-5CD80CCAF274}"/>
          </ac:picMkLst>
        </pc:picChg>
      </pc:sldChg>
      <pc:sldChg chg="del">
        <pc:chgData name="Ευαγγελία Κουτλή" userId="dce18cfd651a2ab2" providerId="LiveId" clId="{AD5ACC9C-C22D-4445-BF87-259EEF0FD463}" dt="2022-10-24T15:53:34.916" v="468" actId="47"/>
        <pc:sldMkLst>
          <pc:docMk/>
          <pc:sldMk cId="1103297263" sldId="257"/>
        </pc:sldMkLst>
      </pc:sldChg>
      <pc:sldChg chg="del">
        <pc:chgData name="Ευαγγελία Κουτλή" userId="dce18cfd651a2ab2" providerId="LiveId" clId="{AD5ACC9C-C22D-4445-BF87-259EEF0FD463}" dt="2022-10-24T15:53:35.781" v="469" actId="47"/>
        <pc:sldMkLst>
          <pc:docMk/>
          <pc:sldMk cId="2504254621" sldId="258"/>
        </pc:sldMkLst>
      </pc:sldChg>
      <pc:sldChg chg="addSp delSp modSp add mod setBg">
        <pc:chgData name="Ευαγγελία Κουτλή" userId="dce18cfd651a2ab2" providerId="LiveId" clId="{AD5ACC9C-C22D-4445-BF87-259EEF0FD463}" dt="2022-10-24T16:44:44.125" v="880" actId="113"/>
        <pc:sldMkLst>
          <pc:docMk/>
          <pc:sldMk cId="1997553507" sldId="259"/>
        </pc:sldMkLst>
        <pc:spChg chg="add del mod">
          <ac:chgData name="Ευαγγελία Κουτλή" userId="dce18cfd651a2ab2" providerId="LiveId" clId="{AD5ACC9C-C22D-4445-BF87-259EEF0FD463}" dt="2022-10-24T15:51:51.363" v="434" actId="478"/>
          <ac:spMkLst>
            <pc:docMk/>
            <pc:sldMk cId="1997553507" sldId="259"/>
            <ac:spMk id="3" creationId="{AA7C47AB-67B7-3918-2384-A99B7716A9F5}"/>
          </ac:spMkLst>
        </pc:spChg>
        <pc:spChg chg="del">
          <ac:chgData name="Ευαγγελία Κουτλή" userId="dce18cfd651a2ab2" providerId="LiveId" clId="{AD5ACC9C-C22D-4445-BF87-259EEF0FD463}" dt="2022-10-24T15:51:50.202" v="433" actId="478"/>
          <ac:spMkLst>
            <pc:docMk/>
            <pc:sldMk cId="1997553507" sldId="259"/>
            <ac:spMk id="5" creationId="{89EDD0C6-520A-431A-A175-430534AE8C54}"/>
          </ac:spMkLst>
        </pc:spChg>
        <pc:spChg chg="del">
          <ac:chgData name="Ευαγγελία Κουτλή" userId="dce18cfd651a2ab2" providerId="LiveId" clId="{AD5ACC9C-C22D-4445-BF87-259EEF0FD463}" dt="2022-10-24T15:51:41.640" v="429" actId="478"/>
          <ac:spMkLst>
            <pc:docMk/>
            <pc:sldMk cId="1997553507" sldId="259"/>
            <ac:spMk id="6" creationId="{0E5E4294-F365-449E-A312-2BCDCC7E1E4B}"/>
          </ac:spMkLst>
        </pc:spChg>
        <pc:spChg chg="add del mod">
          <ac:chgData name="Ευαγγελία Κουτλή" userId="dce18cfd651a2ab2" providerId="LiveId" clId="{AD5ACC9C-C22D-4445-BF87-259EEF0FD463}" dt="2022-10-24T15:51:44.652" v="432" actId="478"/>
          <ac:spMkLst>
            <pc:docMk/>
            <pc:sldMk cId="1997553507" sldId="259"/>
            <ac:spMk id="8" creationId="{EC44A9C3-0849-AC58-277B-7EAF013A7E0A}"/>
          </ac:spMkLst>
        </pc:spChg>
        <pc:spChg chg="add del mod">
          <ac:chgData name="Ευαγγελία Κουτλή" userId="dce18cfd651a2ab2" providerId="LiveId" clId="{AD5ACC9C-C22D-4445-BF87-259EEF0FD463}" dt="2022-10-24T15:52:09.016" v="447" actId="478"/>
          <ac:spMkLst>
            <pc:docMk/>
            <pc:sldMk cId="1997553507" sldId="259"/>
            <ac:spMk id="10" creationId="{DEC7BA55-EEE5-CDE2-7AD7-637BD30AADA3}"/>
          </ac:spMkLst>
        </pc:spChg>
        <pc:spChg chg="del mod">
          <ac:chgData name="Ευαγγελία Κουτλή" userId="dce18cfd651a2ab2" providerId="LiveId" clId="{AD5ACC9C-C22D-4445-BF87-259EEF0FD463}" dt="2022-10-24T15:51:43.066" v="431" actId="478"/>
          <ac:spMkLst>
            <pc:docMk/>
            <pc:sldMk cId="1997553507" sldId="259"/>
            <ac:spMk id="11" creationId="{9A0040D2-4011-0918-F9F7-7D71ED1C288D}"/>
          </ac:spMkLst>
        </pc:spChg>
        <pc:spChg chg="add del mod">
          <ac:chgData name="Ευαγγελία Κουτλή" userId="dce18cfd651a2ab2" providerId="LiveId" clId="{AD5ACC9C-C22D-4445-BF87-259EEF0FD463}" dt="2022-10-24T15:51:56.198" v="436" actId="478"/>
          <ac:spMkLst>
            <pc:docMk/>
            <pc:sldMk cId="1997553507" sldId="259"/>
            <ac:spMk id="13" creationId="{532DC157-A55B-5F19-E505-0946C3E4470A}"/>
          </ac:spMkLst>
        </pc:spChg>
        <pc:spChg chg="add del mod">
          <ac:chgData name="Ευαγγελία Κουτλή" userId="dce18cfd651a2ab2" providerId="LiveId" clId="{AD5ACC9C-C22D-4445-BF87-259EEF0FD463}" dt="2022-10-24T15:52:10.985" v="449" actId="478"/>
          <ac:spMkLst>
            <pc:docMk/>
            <pc:sldMk cId="1997553507" sldId="259"/>
            <ac:spMk id="15" creationId="{D6DAE176-8EB3-471C-7441-9E0000339E1C}"/>
          </ac:spMkLst>
        </pc:spChg>
        <pc:spChg chg="del">
          <ac:chgData name="Ευαγγελία Κουτλή" userId="dce18cfd651a2ab2" providerId="LiveId" clId="{AD5ACC9C-C22D-4445-BF87-259EEF0FD463}" dt="2022-10-24T15:52:09.664" v="448" actId="478"/>
          <ac:spMkLst>
            <pc:docMk/>
            <pc:sldMk cId="1997553507" sldId="259"/>
            <ac:spMk id="17" creationId="{26FFD0BE-9052-3E4F-8173-2B86F2D76C69}"/>
          </ac:spMkLst>
        </pc:spChg>
        <pc:spChg chg="del mod">
          <ac:chgData name="Ευαγγελία Κουτλή" userId="dce18cfd651a2ab2" providerId="LiveId" clId="{AD5ACC9C-C22D-4445-BF87-259EEF0FD463}" dt="2022-10-24T15:52:07.903" v="446" actId="478"/>
          <ac:spMkLst>
            <pc:docMk/>
            <pc:sldMk cId="1997553507" sldId="259"/>
            <ac:spMk id="18" creationId="{483D86EA-621C-E78C-E268-183682AC00FE}"/>
          </ac:spMkLst>
        </pc:spChg>
        <pc:spChg chg="add del mod">
          <ac:chgData name="Ευαγγελία Κουτλή" userId="dce18cfd651a2ab2" providerId="LiveId" clId="{AD5ACC9C-C22D-4445-BF87-259EEF0FD463}" dt="2022-10-24T15:52:12.882" v="450" actId="478"/>
          <ac:spMkLst>
            <pc:docMk/>
            <pc:sldMk cId="1997553507" sldId="259"/>
            <ac:spMk id="19" creationId="{D34D59D8-5184-8DA3-9C5D-F4AFA1F519F6}"/>
          </ac:spMkLst>
        </pc:spChg>
        <pc:spChg chg="add mod">
          <ac:chgData name="Ευαγγελία Κουτλή" userId="dce18cfd651a2ab2" providerId="LiveId" clId="{AD5ACC9C-C22D-4445-BF87-259EEF0FD463}" dt="2022-10-24T16:16:29.487" v="660" actId="1076"/>
          <ac:spMkLst>
            <pc:docMk/>
            <pc:sldMk cId="1997553507" sldId="259"/>
            <ac:spMk id="20" creationId="{D95E1CE5-7CB3-84E1-28D3-FB0DA329FA14}"/>
          </ac:spMkLst>
        </pc:spChg>
        <pc:spChg chg="add mod">
          <ac:chgData name="Ευαγγελία Κουτλή" userId="dce18cfd651a2ab2" providerId="LiveId" clId="{AD5ACC9C-C22D-4445-BF87-259EEF0FD463}" dt="2022-10-24T16:08:51.936" v="585" actId="1076"/>
          <ac:spMkLst>
            <pc:docMk/>
            <pc:sldMk cId="1997553507" sldId="259"/>
            <ac:spMk id="21" creationId="{4E21E154-9CD7-EDF5-8069-1665E4DA63EF}"/>
          </ac:spMkLst>
        </pc:spChg>
        <pc:spChg chg="add mod">
          <ac:chgData name="Ευαγγελία Κουτλή" userId="dce18cfd651a2ab2" providerId="LiveId" clId="{AD5ACC9C-C22D-4445-BF87-259EEF0FD463}" dt="2022-10-24T16:41:24.222" v="851" actId="113"/>
          <ac:spMkLst>
            <pc:docMk/>
            <pc:sldMk cId="1997553507" sldId="259"/>
            <ac:spMk id="23" creationId="{8D4F5B3F-1833-8222-5D75-53DA1DB4FFC6}"/>
          </ac:spMkLst>
        </pc:spChg>
        <pc:spChg chg="add mod">
          <ac:chgData name="Ευαγγελία Κουτλή" userId="dce18cfd651a2ab2" providerId="LiveId" clId="{AD5ACC9C-C22D-4445-BF87-259EEF0FD463}" dt="2022-10-24T16:09:26.966" v="597" actId="14100"/>
          <ac:spMkLst>
            <pc:docMk/>
            <pc:sldMk cId="1997553507" sldId="259"/>
            <ac:spMk id="27" creationId="{141227BE-4653-157C-98B9-B04F0CFB5A42}"/>
          </ac:spMkLst>
        </pc:spChg>
        <pc:spChg chg="add del mod">
          <ac:chgData name="Ευαγγελία Κουτλή" userId="dce18cfd651a2ab2" providerId="LiveId" clId="{AD5ACC9C-C22D-4445-BF87-259EEF0FD463}" dt="2022-10-24T16:11:19.815" v="615" actId="478"/>
          <ac:spMkLst>
            <pc:docMk/>
            <pc:sldMk cId="1997553507" sldId="259"/>
            <ac:spMk id="28" creationId="{257AC2E0-11BF-1A84-3EF1-A2D5A0B6021C}"/>
          </ac:spMkLst>
        </pc:spChg>
        <pc:spChg chg="del">
          <ac:chgData name="Ευαγγελία Κουτλή" userId="dce18cfd651a2ab2" providerId="LiveId" clId="{AD5ACC9C-C22D-4445-BF87-259EEF0FD463}" dt="2022-10-24T15:51:40.653" v="428" actId="478"/>
          <ac:spMkLst>
            <pc:docMk/>
            <pc:sldMk cId="1997553507" sldId="259"/>
            <ac:spMk id="29" creationId="{E9AC256A-C34B-ABEF-7B80-3FF131582BEE}"/>
          </ac:spMkLst>
        </pc:spChg>
        <pc:spChg chg="add mod">
          <ac:chgData name="Ευαγγελία Κουτλή" userId="dce18cfd651a2ab2" providerId="LiveId" clId="{AD5ACC9C-C22D-4445-BF87-259EEF0FD463}" dt="2022-10-24T16:21:07.662" v="690" actId="14100"/>
          <ac:spMkLst>
            <pc:docMk/>
            <pc:sldMk cId="1997553507" sldId="259"/>
            <ac:spMk id="32" creationId="{335D3A75-6485-7BEA-256C-B2E862764FB1}"/>
          </ac:spMkLst>
        </pc:spChg>
        <pc:spChg chg="add mod">
          <ac:chgData name="Ευαγγελία Κουτλή" userId="dce18cfd651a2ab2" providerId="LiveId" clId="{AD5ACC9C-C22D-4445-BF87-259EEF0FD463}" dt="2022-10-24T16:44:44.125" v="880" actId="113"/>
          <ac:spMkLst>
            <pc:docMk/>
            <pc:sldMk cId="1997553507" sldId="259"/>
            <ac:spMk id="33" creationId="{EF2C2419-1D56-7CC4-DAC2-0E9BFCB910D2}"/>
          </ac:spMkLst>
        </pc:spChg>
        <pc:spChg chg="del">
          <ac:chgData name="Ευαγγελία Κουτλή" userId="dce18cfd651a2ab2" providerId="LiveId" clId="{AD5ACC9C-C22D-4445-BF87-259EEF0FD463}" dt="2022-10-24T15:51:53.069" v="435" actId="478"/>
          <ac:spMkLst>
            <pc:docMk/>
            <pc:sldMk cId="1997553507" sldId="259"/>
            <ac:spMk id="35" creationId="{AF30D2E6-A743-FEDA-A45C-3344AC0EB83D}"/>
          </ac:spMkLst>
        </pc:spChg>
        <pc:spChg chg="del">
          <ac:chgData name="Ευαγγελία Κουτλή" userId="dce18cfd651a2ab2" providerId="LiveId" clId="{AD5ACC9C-C22D-4445-BF87-259EEF0FD463}" dt="2022-10-24T15:51:56.948" v="437" actId="478"/>
          <ac:spMkLst>
            <pc:docMk/>
            <pc:sldMk cId="1997553507" sldId="259"/>
            <ac:spMk id="38" creationId="{EF32D8E5-DB82-279E-E10F-5541B3D5A5C7}"/>
          </ac:spMkLst>
        </pc:spChg>
        <pc:spChg chg="del">
          <ac:chgData name="Ευαγγελία Κουτλή" userId="dce18cfd651a2ab2" providerId="LiveId" clId="{AD5ACC9C-C22D-4445-BF87-259EEF0FD463}" dt="2022-10-24T15:51:57.699" v="438" actId="478"/>
          <ac:spMkLst>
            <pc:docMk/>
            <pc:sldMk cId="1997553507" sldId="259"/>
            <ac:spMk id="40" creationId="{EAF3847A-99E8-B04D-6C3D-57A45A646C64}"/>
          </ac:spMkLst>
        </pc:spChg>
        <pc:spChg chg="del">
          <ac:chgData name="Ευαγγελία Κουτλή" userId="dce18cfd651a2ab2" providerId="LiveId" clId="{AD5ACC9C-C22D-4445-BF87-259EEF0FD463}" dt="2022-10-24T15:52:02.685" v="441" actId="478"/>
          <ac:spMkLst>
            <pc:docMk/>
            <pc:sldMk cId="1997553507" sldId="259"/>
            <ac:spMk id="47" creationId="{E1ED4EA3-BA97-1060-0E53-67FD350E53D4}"/>
          </ac:spMkLst>
        </pc:spChg>
        <pc:spChg chg="del mod">
          <ac:chgData name="Ευαγγελία Κουτλή" userId="dce18cfd651a2ab2" providerId="LiveId" clId="{AD5ACC9C-C22D-4445-BF87-259EEF0FD463}" dt="2022-10-24T15:52:04.622" v="443" actId="478"/>
          <ac:spMkLst>
            <pc:docMk/>
            <pc:sldMk cId="1997553507" sldId="259"/>
            <ac:spMk id="49" creationId="{C1B2E1EF-D699-D439-B211-C229652FBE09}"/>
          </ac:spMkLst>
        </pc:spChg>
        <pc:spChg chg="del mod">
          <ac:chgData name="Ευαγγελία Κουτλή" userId="dce18cfd651a2ab2" providerId="LiveId" clId="{AD5ACC9C-C22D-4445-BF87-259EEF0FD463}" dt="2022-10-24T15:51:58.954" v="440" actId="478"/>
          <ac:spMkLst>
            <pc:docMk/>
            <pc:sldMk cId="1997553507" sldId="259"/>
            <ac:spMk id="50" creationId="{5A07930A-4C2B-6999-9B6A-BE2985980715}"/>
          </ac:spMkLst>
        </pc:spChg>
        <pc:graphicFrameChg chg="add del mod modGraphic">
          <ac:chgData name="Ευαγγελία Κουτλή" userId="dce18cfd651a2ab2" providerId="LiveId" clId="{AD5ACC9C-C22D-4445-BF87-259EEF0FD463}" dt="2022-10-24T16:01:15.293" v="495" actId="478"/>
          <ac:graphicFrameMkLst>
            <pc:docMk/>
            <pc:sldMk cId="1997553507" sldId="259"/>
            <ac:graphicFrameMk id="24" creationId="{770503BC-E03A-E8AE-8C46-4850447EE229}"/>
          </ac:graphicFrameMkLst>
        </pc:graphicFrameChg>
        <pc:graphicFrameChg chg="add mod modGraphic">
          <ac:chgData name="Ευαγγελία Κουτλή" userId="dce18cfd651a2ab2" providerId="LiveId" clId="{AD5ACC9C-C22D-4445-BF87-259EEF0FD463}" dt="2022-10-24T16:43:32.093" v="866"/>
          <ac:graphicFrameMkLst>
            <pc:docMk/>
            <pc:sldMk cId="1997553507" sldId="259"/>
            <ac:graphicFrameMk id="26" creationId="{895964EF-489E-4376-D9D0-813485F75865}"/>
          </ac:graphicFrameMkLst>
        </pc:graphicFrameChg>
        <pc:graphicFrameChg chg="del">
          <ac:chgData name="Ευαγγελία Κουτλή" userId="dce18cfd651a2ab2" providerId="LiveId" clId="{AD5ACC9C-C22D-4445-BF87-259EEF0FD463}" dt="2022-10-24T15:52:02.685" v="441" actId="478"/>
          <ac:graphicFrameMkLst>
            <pc:docMk/>
            <pc:sldMk cId="1997553507" sldId="259"/>
            <ac:graphicFrameMk id="39" creationId="{26267EAB-259D-B4B0-0EDB-0064008C42AE}"/>
          </ac:graphicFrameMkLst>
        </pc:graphicFrameChg>
        <pc:picChg chg="add mod">
          <ac:chgData name="Ευαγγελία Κουτλή" userId="dce18cfd651a2ab2" providerId="LiveId" clId="{AD5ACC9C-C22D-4445-BF87-259EEF0FD463}" dt="2022-10-24T16:43:40.764" v="867" actId="1076"/>
          <ac:picMkLst>
            <pc:docMk/>
            <pc:sldMk cId="1997553507" sldId="259"/>
            <ac:picMk id="3074" creationId="{14783117-564D-9DEC-D113-77E0529ED97C}"/>
          </ac:picMkLst>
        </pc:picChg>
      </pc:sldChg>
      <pc:sldChg chg="addSp delSp modSp add mod setBg">
        <pc:chgData name="Ευαγγελία Κουτλή" userId="dce18cfd651a2ab2" providerId="LiveId" clId="{AD5ACC9C-C22D-4445-BF87-259EEF0FD463}" dt="2022-10-24T17:01:17.185" v="1019" actId="1076"/>
        <pc:sldMkLst>
          <pc:docMk/>
          <pc:sldMk cId="3376442477" sldId="260"/>
        </pc:sldMkLst>
        <pc:spChg chg="add mod">
          <ac:chgData name="Ευαγγελία Κουτλή" userId="dce18cfd651a2ab2" providerId="LiveId" clId="{AD5ACC9C-C22D-4445-BF87-259EEF0FD463}" dt="2022-10-24T16:23:25.007" v="722"/>
          <ac:spMkLst>
            <pc:docMk/>
            <pc:sldMk cId="3376442477" sldId="260"/>
            <ac:spMk id="2" creationId="{05D90058-E98D-A055-FC1C-30F5AAF64C16}"/>
          </ac:spMkLst>
        </pc:spChg>
        <pc:spChg chg="add mod">
          <ac:chgData name="Ευαγγελία Κουτλή" userId="dce18cfd651a2ab2" providerId="LiveId" clId="{AD5ACC9C-C22D-4445-BF87-259EEF0FD463}" dt="2022-10-24T16:49:07.370" v="985" actId="14100"/>
          <ac:spMkLst>
            <pc:docMk/>
            <pc:sldMk cId="3376442477" sldId="260"/>
            <ac:spMk id="3" creationId="{D8EEFD67-F678-1A03-2BF7-20D632B361EB}"/>
          </ac:spMkLst>
        </pc:spChg>
        <pc:spChg chg="add mod">
          <ac:chgData name="Ευαγγελία Κουτλή" userId="dce18cfd651a2ab2" providerId="LiveId" clId="{AD5ACC9C-C22D-4445-BF87-259EEF0FD463}" dt="2022-10-24T16:45:33.558" v="893" actId="20577"/>
          <ac:spMkLst>
            <pc:docMk/>
            <pc:sldMk cId="3376442477" sldId="260"/>
            <ac:spMk id="5" creationId="{1FD87C85-ED66-E1F1-5135-8D425A71FA49}"/>
          </ac:spMkLst>
        </pc:spChg>
        <pc:spChg chg="add del mod">
          <ac:chgData name="Ευαγγελία Κουτλή" userId="dce18cfd651a2ab2" providerId="LiveId" clId="{AD5ACC9C-C22D-4445-BF87-259EEF0FD463}" dt="2022-10-24T16:23:38.328" v="727"/>
          <ac:spMkLst>
            <pc:docMk/>
            <pc:sldMk cId="3376442477" sldId="260"/>
            <ac:spMk id="6" creationId="{39575544-5C69-1C42-D47B-B588F11F08FA}"/>
          </ac:spMkLst>
        </pc:spChg>
        <pc:spChg chg="add mod">
          <ac:chgData name="Ευαγγελία Κουτλή" userId="dce18cfd651a2ab2" providerId="LiveId" clId="{AD5ACC9C-C22D-4445-BF87-259EEF0FD463}" dt="2022-10-24T16:50:50.272" v="989" actId="1076"/>
          <ac:spMkLst>
            <pc:docMk/>
            <pc:sldMk cId="3376442477" sldId="260"/>
            <ac:spMk id="7" creationId="{1602D04A-05A3-B991-0FA5-5315732D37D0}"/>
          </ac:spMkLst>
        </pc:spChg>
        <pc:spChg chg="add mod">
          <ac:chgData name="Ευαγγελία Κουτλή" userId="dce18cfd651a2ab2" providerId="LiveId" clId="{AD5ACC9C-C22D-4445-BF87-259EEF0FD463}" dt="2022-10-24T16:50:56.445" v="992" actId="1076"/>
          <ac:spMkLst>
            <pc:docMk/>
            <pc:sldMk cId="3376442477" sldId="260"/>
            <ac:spMk id="8" creationId="{E93A433F-2DE5-8749-A4EF-7413988E3130}"/>
          </ac:spMkLst>
        </pc:spChg>
        <pc:spChg chg="add mod">
          <ac:chgData name="Ευαγγελία Κουτλή" userId="dce18cfd651a2ab2" providerId="LiveId" clId="{AD5ACC9C-C22D-4445-BF87-259EEF0FD463}" dt="2022-10-24T17:01:17.185" v="1019" actId="1076"/>
          <ac:spMkLst>
            <pc:docMk/>
            <pc:sldMk cId="3376442477" sldId="260"/>
            <ac:spMk id="9" creationId="{941316A4-3F69-C54A-6373-70190CF844C7}"/>
          </ac:spMkLst>
        </pc:spChg>
        <pc:spChg chg="add mod">
          <ac:chgData name="Ευαγγελία Κουτλή" userId="dce18cfd651a2ab2" providerId="LiveId" clId="{AD5ACC9C-C22D-4445-BF87-259EEF0FD463}" dt="2022-10-24T17:01:14.827" v="1018" actId="14100"/>
          <ac:spMkLst>
            <pc:docMk/>
            <pc:sldMk cId="3376442477" sldId="260"/>
            <ac:spMk id="10" creationId="{0E11F870-A184-B932-B401-B10EE7437E60}"/>
          </ac:spMkLst>
        </pc:spChg>
        <pc:spChg chg="mod">
          <ac:chgData name="Ευαγγελία Κουτλή" userId="dce18cfd651a2ab2" providerId="LiveId" clId="{AD5ACC9C-C22D-4445-BF87-259EEF0FD463}" dt="2022-10-24T16:51:00.416" v="993" actId="1076"/>
          <ac:spMkLst>
            <pc:docMk/>
            <pc:sldMk cId="3376442477" sldId="260"/>
            <ac:spMk id="20" creationId="{D95E1CE5-7CB3-84E1-28D3-FB0DA329FA14}"/>
          </ac:spMkLst>
        </pc:spChg>
        <pc:spChg chg="del">
          <ac:chgData name="Ευαγγελία Κουτλή" userId="dce18cfd651a2ab2" providerId="LiveId" clId="{AD5ACC9C-C22D-4445-BF87-259EEF0FD463}" dt="2022-10-24T16:22:15.258" v="695" actId="478"/>
          <ac:spMkLst>
            <pc:docMk/>
            <pc:sldMk cId="3376442477" sldId="260"/>
            <ac:spMk id="21" creationId="{4E21E154-9CD7-EDF5-8069-1665E4DA63EF}"/>
          </ac:spMkLst>
        </pc:spChg>
        <pc:picChg chg="add mod modCrop">
          <ac:chgData name="Ευαγγελία Κουτλή" userId="dce18cfd651a2ab2" providerId="LiveId" clId="{AD5ACC9C-C22D-4445-BF87-259EEF0FD463}" dt="2022-10-24T17:00:35.162" v="1017" actId="1076"/>
          <ac:picMkLst>
            <pc:docMk/>
            <pc:sldMk cId="3376442477" sldId="260"/>
            <ac:picMk id="12" creationId="{464A558A-8626-4F91-36D5-9F82BEFCFA77}"/>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0A7241-512F-4C84-BBD9-D8966576D32C}" type="doc">
      <dgm:prSet loTypeId="urn:microsoft.com/office/officeart/2005/8/layout/bProcess3" loCatId="process" qsTypeId="urn:microsoft.com/office/officeart/2005/8/quickstyle/simple2" qsCatId="simple" csTypeId="urn:microsoft.com/office/officeart/2005/8/colors/accent0_1" csCatId="mainScheme" phldr="1"/>
      <dgm:spPr/>
      <dgm:t>
        <a:bodyPr/>
        <a:lstStyle/>
        <a:p>
          <a:endParaRPr lang="el-GR"/>
        </a:p>
      </dgm:t>
    </dgm:pt>
    <dgm:pt modelId="{0D8CC217-47BC-48B3-8B82-BED6C8FB875E}">
      <dgm:prSet phldrT="[Κείμενο]"/>
      <dgm:spPr/>
      <dgm:t>
        <a:bodyPr/>
        <a:lstStyle/>
        <a:p>
          <a:r>
            <a:rPr lang="el-GR" b="1" dirty="0">
              <a:effectLst/>
            </a:rPr>
            <a:t>Παραλαβή τροφίμων (ΦΧΒ)</a:t>
          </a:r>
        </a:p>
      </dgm:t>
    </dgm:pt>
    <dgm:pt modelId="{AE029371-180B-42F1-9189-80BEBCDD2DF1}" type="parTrans" cxnId="{878C36EE-9ADC-4B84-9F79-1EF60F9C7DAC}">
      <dgm:prSet/>
      <dgm:spPr/>
      <dgm:t>
        <a:bodyPr/>
        <a:lstStyle/>
        <a:p>
          <a:endParaRPr lang="el-GR" b="1">
            <a:effectLst/>
          </a:endParaRPr>
        </a:p>
      </dgm:t>
    </dgm:pt>
    <dgm:pt modelId="{76758308-D9DF-4B0B-9DF6-07D5F2C36838}" type="sibTrans" cxnId="{878C36EE-9ADC-4B84-9F79-1EF60F9C7DAC}">
      <dgm:prSet/>
      <dgm:spPr/>
      <dgm:t>
        <a:bodyPr/>
        <a:lstStyle/>
        <a:p>
          <a:endParaRPr lang="el-GR" b="1">
            <a:effectLst/>
          </a:endParaRPr>
        </a:p>
      </dgm:t>
    </dgm:pt>
    <dgm:pt modelId="{834A1001-D506-4579-9A35-4FF853DF1AB5}">
      <dgm:prSet phldrT="[Κείμενο]"/>
      <dgm:spPr/>
      <dgm:t>
        <a:bodyPr/>
        <a:lstStyle/>
        <a:p>
          <a:r>
            <a:rPr lang="el-GR" b="1" dirty="0">
              <a:effectLst/>
            </a:rPr>
            <a:t>Αποθήκευση τροφίμων (ΦΧΒ)</a:t>
          </a:r>
        </a:p>
      </dgm:t>
    </dgm:pt>
    <dgm:pt modelId="{8C67D47B-5F53-4358-A154-BA95B9DE55FF}" type="parTrans" cxnId="{CDE42B68-99E4-48FF-A250-548D9121B76E}">
      <dgm:prSet/>
      <dgm:spPr/>
      <dgm:t>
        <a:bodyPr/>
        <a:lstStyle/>
        <a:p>
          <a:endParaRPr lang="el-GR" b="1">
            <a:effectLst/>
          </a:endParaRPr>
        </a:p>
      </dgm:t>
    </dgm:pt>
    <dgm:pt modelId="{3A4520D5-D5B7-4172-9159-E6044E277CCC}" type="sibTrans" cxnId="{CDE42B68-99E4-48FF-A250-548D9121B76E}">
      <dgm:prSet/>
      <dgm:spPr/>
      <dgm:t>
        <a:bodyPr/>
        <a:lstStyle/>
        <a:p>
          <a:endParaRPr lang="el-GR" b="1">
            <a:effectLst/>
          </a:endParaRPr>
        </a:p>
      </dgm:t>
    </dgm:pt>
    <dgm:pt modelId="{BB278DC6-260C-4825-B811-9FF076690871}">
      <dgm:prSet phldrT="[Κείμενο]"/>
      <dgm:spPr/>
      <dgm:t>
        <a:bodyPr/>
        <a:lstStyle/>
        <a:p>
          <a:r>
            <a:rPr lang="el-GR" b="1" dirty="0">
              <a:effectLst/>
            </a:rPr>
            <a:t>Μαγείρεμα  (ΦΒ)</a:t>
          </a:r>
        </a:p>
      </dgm:t>
    </dgm:pt>
    <dgm:pt modelId="{94241786-4957-4BA0-B54C-DC2831191098}" type="parTrans" cxnId="{7245EBCC-7CCB-4015-A45E-E2B80F9F7340}">
      <dgm:prSet/>
      <dgm:spPr/>
      <dgm:t>
        <a:bodyPr/>
        <a:lstStyle/>
        <a:p>
          <a:endParaRPr lang="el-GR" b="1">
            <a:effectLst/>
          </a:endParaRPr>
        </a:p>
      </dgm:t>
    </dgm:pt>
    <dgm:pt modelId="{C3885B7E-3337-4439-ADBE-0CE2679D96D8}" type="sibTrans" cxnId="{7245EBCC-7CCB-4015-A45E-E2B80F9F7340}">
      <dgm:prSet/>
      <dgm:spPr/>
      <dgm:t>
        <a:bodyPr/>
        <a:lstStyle/>
        <a:p>
          <a:endParaRPr lang="el-GR" b="1">
            <a:effectLst/>
          </a:endParaRPr>
        </a:p>
      </dgm:t>
    </dgm:pt>
    <dgm:pt modelId="{36BBC7FB-8DFF-4A77-9A7B-ADAED7270D91}">
      <dgm:prSet phldrT="[Κείμενο]"/>
      <dgm:spPr/>
      <dgm:t>
        <a:bodyPr/>
        <a:lstStyle/>
        <a:p>
          <a:r>
            <a:rPr lang="el-GR" b="1" dirty="0">
              <a:effectLst/>
            </a:rPr>
            <a:t>Εξαγωγή τροφίμων (ΦΧΒ)</a:t>
          </a:r>
        </a:p>
      </dgm:t>
    </dgm:pt>
    <dgm:pt modelId="{63659E63-FB30-42CE-858C-FE3277D25043}" type="parTrans" cxnId="{3E7F01B0-6CFA-45B1-AD15-6276953F5D98}">
      <dgm:prSet/>
      <dgm:spPr/>
      <dgm:t>
        <a:bodyPr/>
        <a:lstStyle/>
        <a:p>
          <a:endParaRPr lang="el-GR" b="1">
            <a:effectLst/>
          </a:endParaRPr>
        </a:p>
      </dgm:t>
    </dgm:pt>
    <dgm:pt modelId="{6483F1BA-0960-48A9-B084-872D6461CA60}" type="sibTrans" cxnId="{3E7F01B0-6CFA-45B1-AD15-6276953F5D98}">
      <dgm:prSet/>
      <dgm:spPr/>
      <dgm:t>
        <a:bodyPr/>
        <a:lstStyle/>
        <a:p>
          <a:endParaRPr lang="el-GR" b="1">
            <a:effectLst/>
          </a:endParaRPr>
        </a:p>
      </dgm:t>
    </dgm:pt>
    <dgm:pt modelId="{C756A819-1D6A-4621-A7D2-005F4234F086}">
      <dgm:prSet phldrT="[Κείμενο]"/>
      <dgm:spPr/>
      <dgm:t>
        <a:bodyPr/>
        <a:lstStyle/>
        <a:p>
          <a:r>
            <a:rPr lang="el-GR" b="1" dirty="0" err="1">
              <a:effectLst/>
            </a:rPr>
            <a:t>Προκατεργασία</a:t>
          </a:r>
          <a:r>
            <a:rPr lang="el-GR" b="1" dirty="0">
              <a:effectLst/>
            </a:rPr>
            <a:t> τροφίμων (ΦΒ)</a:t>
          </a:r>
        </a:p>
      </dgm:t>
    </dgm:pt>
    <dgm:pt modelId="{0EF91B84-001F-4330-A39B-8EBD8ED4919E}" type="parTrans" cxnId="{21773CD9-D47D-4021-A8E8-D70147558CEB}">
      <dgm:prSet/>
      <dgm:spPr/>
      <dgm:t>
        <a:bodyPr/>
        <a:lstStyle/>
        <a:p>
          <a:endParaRPr lang="el-GR" b="1">
            <a:effectLst/>
          </a:endParaRPr>
        </a:p>
      </dgm:t>
    </dgm:pt>
    <dgm:pt modelId="{D52AADAD-2173-4C21-92FC-3BD896FED38B}" type="sibTrans" cxnId="{21773CD9-D47D-4021-A8E8-D70147558CEB}">
      <dgm:prSet/>
      <dgm:spPr/>
      <dgm:t>
        <a:bodyPr/>
        <a:lstStyle/>
        <a:p>
          <a:endParaRPr lang="el-GR" b="1">
            <a:effectLst/>
          </a:endParaRPr>
        </a:p>
      </dgm:t>
    </dgm:pt>
    <dgm:pt modelId="{3CDD69BA-C716-460A-A10A-7EA8C8185D8C}">
      <dgm:prSet phldrT="[Κείμενο]"/>
      <dgm:spPr/>
      <dgm:t>
        <a:bodyPr/>
        <a:lstStyle/>
        <a:p>
          <a:r>
            <a:rPr lang="el-GR" b="1" dirty="0">
              <a:effectLst/>
            </a:rPr>
            <a:t>Τοποθέτηση σε δοχεία (ΦΒ)</a:t>
          </a:r>
        </a:p>
      </dgm:t>
    </dgm:pt>
    <dgm:pt modelId="{504907A5-786E-49AE-BAC7-4E52CA3C30BA}" type="parTrans" cxnId="{8F11CE99-D729-4A81-93B9-7F059F0B13B0}">
      <dgm:prSet/>
      <dgm:spPr/>
      <dgm:t>
        <a:bodyPr/>
        <a:lstStyle/>
        <a:p>
          <a:endParaRPr lang="el-GR" b="1">
            <a:effectLst/>
          </a:endParaRPr>
        </a:p>
      </dgm:t>
    </dgm:pt>
    <dgm:pt modelId="{4C4CC3E0-1ABC-4C54-B51C-A4562A660B9A}" type="sibTrans" cxnId="{8F11CE99-D729-4A81-93B9-7F059F0B13B0}">
      <dgm:prSet/>
      <dgm:spPr/>
      <dgm:t>
        <a:bodyPr/>
        <a:lstStyle/>
        <a:p>
          <a:endParaRPr lang="el-GR" b="1">
            <a:effectLst/>
          </a:endParaRPr>
        </a:p>
      </dgm:t>
    </dgm:pt>
    <dgm:pt modelId="{AFA3AD5E-8C73-4960-9A2A-8EAF4A17AD3C}">
      <dgm:prSet phldrT="[Κείμενο]"/>
      <dgm:spPr/>
      <dgm:t>
        <a:bodyPr/>
        <a:lstStyle/>
        <a:p>
          <a:r>
            <a:rPr lang="el-GR" b="1" dirty="0">
              <a:effectLst/>
            </a:rPr>
            <a:t>Διανομή δοχείων (Φ)</a:t>
          </a:r>
        </a:p>
      </dgm:t>
    </dgm:pt>
    <dgm:pt modelId="{02FC4F28-14CE-4435-A5AF-E9291EF7AEAD}" type="parTrans" cxnId="{BC07FF04-6471-4961-AB7C-8AEF192CE65A}">
      <dgm:prSet/>
      <dgm:spPr/>
      <dgm:t>
        <a:bodyPr/>
        <a:lstStyle/>
        <a:p>
          <a:endParaRPr lang="el-GR" b="1">
            <a:effectLst/>
          </a:endParaRPr>
        </a:p>
      </dgm:t>
    </dgm:pt>
    <dgm:pt modelId="{6354EF84-FCBF-4DA0-9B91-D71753BF3965}" type="sibTrans" cxnId="{BC07FF04-6471-4961-AB7C-8AEF192CE65A}">
      <dgm:prSet/>
      <dgm:spPr/>
      <dgm:t>
        <a:bodyPr/>
        <a:lstStyle/>
        <a:p>
          <a:endParaRPr lang="el-GR" b="1">
            <a:effectLst/>
          </a:endParaRPr>
        </a:p>
      </dgm:t>
    </dgm:pt>
    <dgm:pt modelId="{1C846F74-1D97-4755-A008-DCDB387B90F5}">
      <dgm:prSet phldrT="[Κείμενο]"/>
      <dgm:spPr/>
      <dgm:t>
        <a:bodyPr/>
        <a:lstStyle/>
        <a:p>
          <a:r>
            <a:rPr lang="el-GR" b="1" dirty="0">
              <a:effectLst/>
            </a:rPr>
            <a:t>Προετοιμασία δίσκων (ΦΧΒ)</a:t>
          </a:r>
        </a:p>
      </dgm:t>
    </dgm:pt>
    <dgm:pt modelId="{8DA017A1-731D-4925-8B29-60B2B729CDED}" type="parTrans" cxnId="{6EF85792-7C08-43A5-8328-414B70C1BDFD}">
      <dgm:prSet/>
      <dgm:spPr/>
      <dgm:t>
        <a:bodyPr/>
        <a:lstStyle/>
        <a:p>
          <a:endParaRPr lang="el-GR" b="1">
            <a:effectLst/>
          </a:endParaRPr>
        </a:p>
      </dgm:t>
    </dgm:pt>
    <dgm:pt modelId="{F1CE15FB-3007-49AB-BDE0-7C49515263B6}" type="sibTrans" cxnId="{6EF85792-7C08-43A5-8328-414B70C1BDFD}">
      <dgm:prSet/>
      <dgm:spPr/>
      <dgm:t>
        <a:bodyPr/>
        <a:lstStyle/>
        <a:p>
          <a:endParaRPr lang="el-GR" b="1">
            <a:effectLst/>
          </a:endParaRPr>
        </a:p>
      </dgm:t>
    </dgm:pt>
    <dgm:pt modelId="{BFEBFC78-D9A0-4124-8893-4AE852024481}">
      <dgm:prSet phldrT="[Κείμενο]"/>
      <dgm:spPr/>
      <dgm:t>
        <a:bodyPr/>
        <a:lstStyle/>
        <a:p>
          <a:r>
            <a:rPr lang="el-GR" b="1" dirty="0">
              <a:effectLst/>
            </a:rPr>
            <a:t>Διανομή δίσκων (ΦΧ)</a:t>
          </a:r>
        </a:p>
      </dgm:t>
    </dgm:pt>
    <dgm:pt modelId="{24154E2E-40A7-4909-A79D-904156AAD9C6}" type="parTrans" cxnId="{8651B2BA-2EC9-43A9-83D8-8321B7A3055A}">
      <dgm:prSet/>
      <dgm:spPr/>
      <dgm:t>
        <a:bodyPr/>
        <a:lstStyle/>
        <a:p>
          <a:endParaRPr lang="el-GR" b="1">
            <a:effectLst/>
          </a:endParaRPr>
        </a:p>
      </dgm:t>
    </dgm:pt>
    <dgm:pt modelId="{DF160B62-0E6F-4E82-959F-3F0DB06B5657}" type="sibTrans" cxnId="{8651B2BA-2EC9-43A9-83D8-8321B7A3055A}">
      <dgm:prSet/>
      <dgm:spPr/>
      <dgm:t>
        <a:bodyPr/>
        <a:lstStyle/>
        <a:p>
          <a:endParaRPr lang="el-GR" b="1">
            <a:effectLst/>
          </a:endParaRPr>
        </a:p>
      </dgm:t>
    </dgm:pt>
    <dgm:pt modelId="{542B6640-3F95-4DD7-A8B7-1A4E1343081C}">
      <dgm:prSet phldrT="[Κείμενο]"/>
      <dgm:spPr/>
      <dgm:t>
        <a:bodyPr/>
        <a:lstStyle/>
        <a:p>
          <a:r>
            <a:rPr lang="el-GR" b="1" dirty="0">
              <a:effectLst/>
            </a:rPr>
            <a:t>Κατανάλωση</a:t>
          </a:r>
        </a:p>
      </dgm:t>
    </dgm:pt>
    <dgm:pt modelId="{172652DC-99A2-46BF-B9BA-84682455C908}" type="parTrans" cxnId="{9446DCBB-7EEA-4ABB-878F-916F6236565E}">
      <dgm:prSet/>
      <dgm:spPr/>
      <dgm:t>
        <a:bodyPr/>
        <a:lstStyle/>
        <a:p>
          <a:endParaRPr lang="el-GR" b="1">
            <a:effectLst/>
          </a:endParaRPr>
        </a:p>
      </dgm:t>
    </dgm:pt>
    <dgm:pt modelId="{EF5A7362-5F04-481A-98CE-A1778381A03D}" type="sibTrans" cxnId="{9446DCBB-7EEA-4ABB-878F-916F6236565E}">
      <dgm:prSet/>
      <dgm:spPr/>
      <dgm:t>
        <a:bodyPr/>
        <a:lstStyle/>
        <a:p>
          <a:endParaRPr lang="el-GR" b="1">
            <a:effectLst/>
          </a:endParaRPr>
        </a:p>
      </dgm:t>
    </dgm:pt>
    <dgm:pt modelId="{05A3971F-D95E-4927-8FC4-6A3EC454DD6F}">
      <dgm:prSet phldrT="[Κείμενο]"/>
      <dgm:spPr/>
      <dgm:t>
        <a:bodyPr/>
        <a:lstStyle/>
        <a:p>
          <a:r>
            <a:rPr lang="el-GR" b="1" dirty="0">
              <a:effectLst/>
            </a:rPr>
            <a:t>Έλεγχος αποθεμάτων (ΦΧΒ)</a:t>
          </a:r>
        </a:p>
      </dgm:t>
    </dgm:pt>
    <dgm:pt modelId="{733B21C7-1152-4409-853C-10402C376CEE}" type="parTrans" cxnId="{36409089-AC40-4165-ACAA-8CDF204BEDA9}">
      <dgm:prSet/>
      <dgm:spPr/>
      <dgm:t>
        <a:bodyPr/>
        <a:lstStyle/>
        <a:p>
          <a:endParaRPr lang="el-GR"/>
        </a:p>
      </dgm:t>
    </dgm:pt>
    <dgm:pt modelId="{303CF8E3-21F6-4BE9-B1C7-D9F29C0C3086}" type="sibTrans" cxnId="{36409089-AC40-4165-ACAA-8CDF204BEDA9}">
      <dgm:prSet/>
      <dgm:spPr/>
      <dgm:t>
        <a:bodyPr/>
        <a:lstStyle/>
        <a:p>
          <a:endParaRPr lang="el-GR"/>
        </a:p>
      </dgm:t>
    </dgm:pt>
    <dgm:pt modelId="{55123DC6-87AB-4BDC-A5FA-908D9B2EEE00}">
      <dgm:prSet phldrT="[Κείμενο]"/>
      <dgm:spPr/>
      <dgm:t>
        <a:bodyPr/>
        <a:lstStyle/>
        <a:p>
          <a:r>
            <a:rPr lang="el-GR" b="1" dirty="0">
              <a:effectLst/>
            </a:rPr>
            <a:t>Σερβίρισμα (ΦΧ)</a:t>
          </a:r>
        </a:p>
      </dgm:t>
    </dgm:pt>
    <dgm:pt modelId="{E9B0EE72-594F-4A51-BAD1-4522BD224F9A}" type="parTrans" cxnId="{DED869E7-186A-434A-A1E8-77A634C3B7BE}">
      <dgm:prSet/>
      <dgm:spPr/>
      <dgm:t>
        <a:bodyPr/>
        <a:lstStyle/>
        <a:p>
          <a:endParaRPr lang="el-GR"/>
        </a:p>
      </dgm:t>
    </dgm:pt>
    <dgm:pt modelId="{C4688AE7-50F7-4932-9A5A-A69EA0AA23D7}" type="sibTrans" cxnId="{DED869E7-186A-434A-A1E8-77A634C3B7BE}">
      <dgm:prSet/>
      <dgm:spPr/>
      <dgm:t>
        <a:bodyPr/>
        <a:lstStyle/>
        <a:p>
          <a:endParaRPr lang="el-GR"/>
        </a:p>
      </dgm:t>
    </dgm:pt>
    <dgm:pt modelId="{7FFBA88E-3619-4174-B7EF-7AA819D28ACC}" type="pres">
      <dgm:prSet presAssocID="{A80A7241-512F-4C84-BBD9-D8966576D32C}" presName="Name0" presStyleCnt="0">
        <dgm:presLayoutVars>
          <dgm:dir/>
          <dgm:resizeHandles val="exact"/>
        </dgm:presLayoutVars>
      </dgm:prSet>
      <dgm:spPr/>
    </dgm:pt>
    <dgm:pt modelId="{A79A949B-3F3D-4469-A635-68B774C6166C}" type="pres">
      <dgm:prSet presAssocID="{0D8CC217-47BC-48B3-8B82-BED6C8FB875E}" presName="node" presStyleLbl="node1" presStyleIdx="0" presStyleCnt="12">
        <dgm:presLayoutVars>
          <dgm:bulletEnabled val="1"/>
        </dgm:presLayoutVars>
      </dgm:prSet>
      <dgm:spPr/>
    </dgm:pt>
    <dgm:pt modelId="{8D96594A-32FC-4B0C-A13B-F09CE99B4871}" type="pres">
      <dgm:prSet presAssocID="{76758308-D9DF-4B0B-9DF6-07D5F2C36838}" presName="sibTrans" presStyleLbl="sibTrans1D1" presStyleIdx="0" presStyleCnt="11"/>
      <dgm:spPr/>
    </dgm:pt>
    <dgm:pt modelId="{A14DF4DB-7FF3-46E1-B14A-424B5385053D}" type="pres">
      <dgm:prSet presAssocID="{76758308-D9DF-4B0B-9DF6-07D5F2C36838}" presName="connectorText" presStyleLbl="sibTrans1D1" presStyleIdx="0" presStyleCnt="11"/>
      <dgm:spPr/>
    </dgm:pt>
    <dgm:pt modelId="{A9C1F18E-56A4-4BAC-8508-D25AEA77370B}" type="pres">
      <dgm:prSet presAssocID="{834A1001-D506-4579-9A35-4FF853DF1AB5}" presName="node" presStyleLbl="node1" presStyleIdx="1" presStyleCnt="12">
        <dgm:presLayoutVars>
          <dgm:bulletEnabled val="1"/>
        </dgm:presLayoutVars>
      </dgm:prSet>
      <dgm:spPr/>
    </dgm:pt>
    <dgm:pt modelId="{89804A77-3D91-4E4D-A931-92FCE0397664}" type="pres">
      <dgm:prSet presAssocID="{3A4520D5-D5B7-4172-9159-E6044E277CCC}" presName="sibTrans" presStyleLbl="sibTrans1D1" presStyleIdx="1" presStyleCnt="11"/>
      <dgm:spPr/>
    </dgm:pt>
    <dgm:pt modelId="{3D901A5C-0FF7-4BC9-ADC8-71C9B86A9851}" type="pres">
      <dgm:prSet presAssocID="{3A4520D5-D5B7-4172-9159-E6044E277CCC}" presName="connectorText" presStyleLbl="sibTrans1D1" presStyleIdx="1" presStyleCnt="11"/>
      <dgm:spPr/>
    </dgm:pt>
    <dgm:pt modelId="{BF45F53E-D467-40D3-B255-A9711803CDC5}" type="pres">
      <dgm:prSet presAssocID="{05A3971F-D95E-4927-8FC4-6A3EC454DD6F}" presName="node" presStyleLbl="node1" presStyleIdx="2" presStyleCnt="12">
        <dgm:presLayoutVars>
          <dgm:bulletEnabled val="1"/>
        </dgm:presLayoutVars>
      </dgm:prSet>
      <dgm:spPr/>
    </dgm:pt>
    <dgm:pt modelId="{C7EEAFFB-E9DF-4CFE-AC8E-02CE1CD7F912}" type="pres">
      <dgm:prSet presAssocID="{303CF8E3-21F6-4BE9-B1C7-D9F29C0C3086}" presName="sibTrans" presStyleLbl="sibTrans1D1" presStyleIdx="2" presStyleCnt="11"/>
      <dgm:spPr/>
    </dgm:pt>
    <dgm:pt modelId="{3F8511FF-6DE0-4499-9137-DAEA6C233E4F}" type="pres">
      <dgm:prSet presAssocID="{303CF8E3-21F6-4BE9-B1C7-D9F29C0C3086}" presName="connectorText" presStyleLbl="sibTrans1D1" presStyleIdx="2" presStyleCnt="11"/>
      <dgm:spPr/>
    </dgm:pt>
    <dgm:pt modelId="{372F440B-BD55-4830-8E0F-20CCEF8BFECB}" type="pres">
      <dgm:prSet presAssocID="{36BBC7FB-8DFF-4A77-9A7B-ADAED7270D91}" presName="node" presStyleLbl="node1" presStyleIdx="3" presStyleCnt="12">
        <dgm:presLayoutVars>
          <dgm:bulletEnabled val="1"/>
        </dgm:presLayoutVars>
      </dgm:prSet>
      <dgm:spPr/>
    </dgm:pt>
    <dgm:pt modelId="{286E5543-CBB8-46A5-8C7A-79F2F762E9AB}" type="pres">
      <dgm:prSet presAssocID="{6483F1BA-0960-48A9-B084-872D6461CA60}" presName="sibTrans" presStyleLbl="sibTrans1D1" presStyleIdx="3" presStyleCnt="11"/>
      <dgm:spPr/>
    </dgm:pt>
    <dgm:pt modelId="{825A464D-1E8C-40CD-9BA9-10F4D440A4E9}" type="pres">
      <dgm:prSet presAssocID="{6483F1BA-0960-48A9-B084-872D6461CA60}" presName="connectorText" presStyleLbl="sibTrans1D1" presStyleIdx="3" presStyleCnt="11"/>
      <dgm:spPr/>
    </dgm:pt>
    <dgm:pt modelId="{BAD9E46E-C4B3-458A-835D-36C6647D5DBA}" type="pres">
      <dgm:prSet presAssocID="{C756A819-1D6A-4621-A7D2-005F4234F086}" presName="node" presStyleLbl="node1" presStyleIdx="4" presStyleCnt="12">
        <dgm:presLayoutVars>
          <dgm:bulletEnabled val="1"/>
        </dgm:presLayoutVars>
      </dgm:prSet>
      <dgm:spPr/>
    </dgm:pt>
    <dgm:pt modelId="{39D26FB5-28E7-414E-B835-6534AF3FD605}" type="pres">
      <dgm:prSet presAssocID="{D52AADAD-2173-4C21-92FC-3BD896FED38B}" presName="sibTrans" presStyleLbl="sibTrans1D1" presStyleIdx="4" presStyleCnt="11"/>
      <dgm:spPr/>
    </dgm:pt>
    <dgm:pt modelId="{0A77DA19-4057-448F-AF50-8198EA1D9056}" type="pres">
      <dgm:prSet presAssocID="{D52AADAD-2173-4C21-92FC-3BD896FED38B}" presName="connectorText" presStyleLbl="sibTrans1D1" presStyleIdx="4" presStyleCnt="11"/>
      <dgm:spPr/>
    </dgm:pt>
    <dgm:pt modelId="{18F54244-CCFA-429A-BECE-EF265A46622B}" type="pres">
      <dgm:prSet presAssocID="{BB278DC6-260C-4825-B811-9FF076690871}" presName="node" presStyleLbl="node1" presStyleIdx="5" presStyleCnt="12">
        <dgm:presLayoutVars>
          <dgm:bulletEnabled val="1"/>
        </dgm:presLayoutVars>
      </dgm:prSet>
      <dgm:spPr/>
    </dgm:pt>
    <dgm:pt modelId="{64F3E07E-6A7F-403C-9423-189CC2CC5786}" type="pres">
      <dgm:prSet presAssocID="{C3885B7E-3337-4439-ADBE-0CE2679D96D8}" presName="sibTrans" presStyleLbl="sibTrans1D1" presStyleIdx="5" presStyleCnt="11"/>
      <dgm:spPr/>
    </dgm:pt>
    <dgm:pt modelId="{D4B1EFA6-18A8-4C69-8F8D-D579D010EA25}" type="pres">
      <dgm:prSet presAssocID="{C3885B7E-3337-4439-ADBE-0CE2679D96D8}" presName="connectorText" presStyleLbl="sibTrans1D1" presStyleIdx="5" presStyleCnt="11"/>
      <dgm:spPr/>
    </dgm:pt>
    <dgm:pt modelId="{7B087044-69D8-4D65-9BCE-4D743EC44A02}" type="pres">
      <dgm:prSet presAssocID="{3CDD69BA-C716-460A-A10A-7EA8C8185D8C}" presName="node" presStyleLbl="node1" presStyleIdx="6" presStyleCnt="12">
        <dgm:presLayoutVars>
          <dgm:bulletEnabled val="1"/>
        </dgm:presLayoutVars>
      </dgm:prSet>
      <dgm:spPr/>
    </dgm:pt>
    <dgm:pt modelId="{36A71BEA-2F88-4AF6-A140-03729ABA7FF1}" type="pres">
      <dgm:prSet presAssocID="{4C4CC3E0-1ABC-4C54-B51C-A4562A660B9A}" presName="sibTrans" presStyleLbl="sibTrans1D1" presStyleIdx="6" presStyleCnt="11"/>
      <dgm:spPr/>
    </dgm:pt>
    <dgm:pt modelId="{F89FCB20-7831-41F7-ABDC-B3B15F6EB921}" type="pres">
      <dgm:prSet presAssocID="{4C4CC3E0-1ABC-4C54-B51C-A4562A660B9A}" presName="connectorText" presStyleLbl="sibTrans1D1" presStyleIdx="6" presStyleCnt="11"/>
      <dgm:spPr/>
    </dgm:pt>
    <dgm:pt modelId="{799E2DC9-7705-410F-AD45-F203A3192D46}" type="pres">
      <dgm:prSet presAssocID="{AFA3AD5E-8C73-4960-9A2A-8EAF4A17AD3C}" presName="node" presStyleLbl="node1" presStyleIdx="7" presStyleCnt="12">
        <dgm:presLayoutVars>
          <dgm:bulletEnabled val="1"/>
        </dgm:presLayoutVars>
      </dgm:prSet>
      <dgm:spPr/>
    </dgm:pt>
    <dgm:pt modelId="{909951D8-4131-48EE-9506-F1BA172F643B}" type="pres">
      <dgm:prSet presAssocID="{6354EF84-FCBF-4DA0-9B91-D71753BF3965}" presName="sibTrans" presStyleLbl="sibTrans1D1" presStyleIdx="7" presStyleCnt="11"/>
      <dgm:spPr/>
    </dgm:pt>
    <dgm:pt modelId="{ACF594DF-D145-4816-A278-B7AA206B90F2}" type="pres">
      <dgm:prSet presAssocID="{6354EF84-FCBF-4DA0-9B91-D71753BF3965}" presName="connectorText" presStyleLbl="sibTrans1D1" presStyleIdx="7" presStyleCnt="11"/>
      <dgm:spPr/>
    </dgm:pt>
    <dgm:pt modelId="{269D25DB-0391-4DA5-9190-A285BF3C8F0E}" type="pres">
      <dgm:prSet presAssocID="{1C846F74-1D97-4755-A008-DCDB387B90F5}" presName="node" presStyleLbl="node1" presStyleIdx="8" presStyleCnt="12">
        <dgm:presLayoutVars>
          <dgm:bulletEnabled val="1"/>
        </dgm:presLayoutVars>
      </dgm:prSet>
      <dgm:spPr/>
    </dgm:pt>
    <dgm:pt modelId="{BC987A56-4B27-46F7-9339-4391087D9722}" type="pres">
      <dgm:prSet presAssocID="{F1CE15FB-3007-49AB-BDE0-7C49515263B6}" presName="sibTrans" presStyleLbl="sibTrans1D1" presStyleIdx="8" presStyleCnt="11"/>
      <dgm:spPr/>
    </dgm:pt>
    <dgm:pt modelId="{151F0162-3AED-42E8-8FED-6874C4D50395}" type="pres">
      <dgm:prSet presAssocID="{F1CE15FB-3007-49AB-BDE0-7C49515263B6}" presName="connectorText" presStyleLbl="sibTrans1D1" presStyleIdx="8" presStyleCnt="11"/>
      <dgm:spPr/>
    </dgm:pt>
    <dgm:pt modelId="{6CFC3D4B-628E-48D8-A8DA-5012EA33CD95}" type="pres">
      <dgm:prSet presAssocID="{BFEBFC78-D9A0-4124-8893-4AE852024481}" presName="node" presStyleLbl="node1" presStyleIdx="9" presStyleCnt="12">
        <dgm:presLayoutVars>
          <dgm:bulletEnabled val="1"/>
        </dgm:presLayoutVars>
      </dgm:prSet>
      <dgm:spPr/>
    </dgm:pt>
    <dgm:pt modelId="{CFBFC061-D8D4-4D17-8A4D-9500CEA61DE1}" type="pres">
      <dgm:prSet presAssocID="{DF160B62-0E6F-4E82-959F-3F0DB06B5657}" presName="sibTrans" presStyleLbl="sibTrans1D1" presStyleIdx="9" presStyleCnt="11"/>
      <dgm:spPr/>
    </dgm:pt>
    <dgm:pt modelId="{20299737-BFBD-429E-8B7B-E493F3979C4C}" type="pres">
      <dgm:prSet presAssocID="{DF160B62-0E6F-4E82-959F-3F0DB06B5657}" presName="connectorText" presStyleLbl="sibTrans1D1" presStyleIdx="9" presStyleCnt="11"/>
      <dgm:spPr/>
    </dgm:pt>
    <dgm:pt modelId="{4B8465F9-C27F-429B-8C2A-486ECF914EE5}" type="pres">
      <dgm:prSet presAssocID="{55123DC6-87AB-4BDC-A5FA-908D9B2EEE00}" presName="node" presStyleLbl="node1" presStyleIdx="10" presStyleCnt="12">
        <dgm:presLayoutVars>
          <dgm:bulletEnabled val="1"/>
        </dgm:presLayoutVars>
      </dgm:prSet>
      <dgm:spPr/>
    </dgm:pt>
    <dgm:pt modelId="{8597BEE1-9581-4105-9E85-6775290F2BB1}" type="pres">
      <dgm:prSet presAssocID="{C4688AE7-50F7-4932-9A5A-A69EA0AA23D7}" presName="sibTrans" presStyleLbl="sibTrans1D1" presStyleIdx="10" presStyleCnt="11"/>
      <dgm:spPr/>
    </dgm:pt>
    <dgm:pt modelId="{A2A1E43A-A2D2-4F20-9ACE-71B8771ED46B}" type="pres">
      <dgm:prSet presAssocID="{C4688AE7-50F7-4932-9A5A-A69EA0AA23D7}" presName="connectorText" presStyleLbl="sibTrans1D1" presStyleIdx="10" presStyleCnt="11"/>
      <dgm:spPr/>
    </dgm:pt>
    <dgm:pt modelId="{223E0803-5845-494F-A152-2E1DC80DFA2D}" type="pres">
      <dgm:prSet presAssocID="{542B6640-3F95-4DD7-A8B7-1A4E1343081C}" presName="node" presStyleLbl="node1" presStyleIdx="11" presStyleCnt="12" custLinFactNeighborX="234" custLinFactNeighborY="-2405">
        <dgm:presLayoutVars>
          <dgm:bulletEnabled val="1"/>
        </dgm:presLayoutVars>
      </dgm:prSet>
      <dgm:spPr/>
    </dgm:pt>
  </dgm:ptLst>
  <dgm:cxnLst>
    <dgm:cxn modelId="{698BEC00-F0A3-4F9C-B4FE-F28565EC7475}" type="presOf" srcId="{3A4520D5-D5B7-4172-9159-E6044E277CCC}" destId="{3D901A5C-0FF7-4BC9-ADC8-71C9B86A9851}" srcOrd="1" destOrd="0" presId="urn:microsoft.com/office/officeart/2005/8/layout/bProcess3"/>
    <dgm:cxn modelId="{A67E7C04-D9A9-47A8-BED3-924E9D2F446F}" type="presOf" srcId="{D52AADAD-2173-4C21-92FC-3BD896FED38B}" destId="{39D26FB5-28E7-414E-B835-6534AF3FD605}" srcOrd="0" destOrd="0" presId="urn:microsoft.com/office/officeart/2005/8/layout/bProcess3"/>
    <dgm:cxn modelId="{BC07FF04-6471-4961-AB7C-8AEF192CE65A}" srcId="{A80A7241-512F-4C84-BBD9-D8966576D32C}" destId="{AFA3AD5E-8C73-4960-9A2A-8EAF4A17AD3C}" srcOrd="7" destOrd="0" parTransId="{02FC4F28-14CE-4435-A5AF-E9291EF7AEAD}" sibTransId="{6354EF84-FCBF-4DA0-9B91-D71753BF3965}"/>
    <dgm:cxn modelId="{E9330609-79DF-4022-BEF9-EF1E64E87DFD}" type="presOf" srcId="{3A4520D5-D5B7-4172-9159-E6044E277CCC}" destId="{89804A77-3D91-4E4D-A931-92FCE0397664}" srcOrd="0" destOrd="0" presId="urn:microsoft.com/office/officeart/2005/8/layout/bProcess3"/>
    <dgm:cxn modelId="{4079D113-084C-4033-822D-CB13434FB849}" type="presOf" srcId="{303CF8E3-21F6-4BE9-B1C7-D9F29C0C3086}" destId="{3F8511FF-6DE0-4499-9137-DAEA6C233E4F}" srcOrd="1" destOrd="0" presId="urn:microsoft.com/office/officeart/2005/8/layout/bProcess3"/>
    <dgm:cxn modelId="{8ED80D1D-B7B3-4F4F-83EC-BCEE8A4C5482}" type="presOf" srcId="{4C4CC3E0-1ABC-4C54-B51C-A4562A660B9A}" destId="{F89FCB20-7831-41F7-ABDC-B3B15F6EB921}" srcOrd="1" destOrd="0" presId="urn:microsoft.com/office/officeart/2005/8/layout/bProcess3"/>
    <dgm:cxn modelId="{8B629F20-6AE2-4E25-86CB-B73F645D0314}" type="presOf" srcId="{AFA3AD5E-8C73-4960-9A2A-8EAF4A17AD3C}" destId="{799E2DC9-7705-410F-AD45-F203A3192D46}" srcOrd="0" destOrd="0" presId="urn:microsoft.com/office/officeart/2005/8/layout/bProcess3"/>
    <dgm:cxn modelId="{A4245D2A-8D19-4300-B049-5CD24E60381C}" type="presOf" srcId="{6483F1BA-0960-48A9-B084-872D6461CA60}" destId="{825A464D-1E8C-40CD-9BA9-10F4D440A4E9}" srcOrd="1" destOrd="0" presId="urn:microsoft.com/office/officeart/2005/8/layout/bProcess3"/>
    <dgm:cxn modelId="{BD03122B-01FF-495D-998D-1242F2560CB4}" type="presOf" srcId="{542B6640-3F95-4DD7-A8B7-1A4E1343081C}" destId="{223E0803-5845-494F-A152-2E1DC80DFA2D}" srcOrd="0" destOrd="0" presId="urn:microsoft.com/office/officeart/2005/8/layout/bProcess3"/>
    <dgm:cxn modelId="{F0DE3B31-B789-4A8A-80DD-0E0043F9C4F5}" type="presOf" srcId="{C4688AE7-50F7-4932-9A5A-A69EA0AA23D7}" destId="{A2A1E43A-A2D2-4F20-9ACE-71B8771ED46B}" srcOrd="1" destOrd="0" presId="urn:microsoft.com/office/officeart/2005/8/layout/bProcess3"/>
    <dgm:cxn modelId="{80A0C23C-F4C9-4B9E-A3DE-1B373A6D91FD}" type="presOf" srcId="{36BBC7FB-8DFF-4A77-9A7B-ADAED7270D91}" destId="{372F440B-BD55-4830-8E0F-20CCEF8BFECB}" srcOrd="0" destOrd="0" presId="urn:microsoft.com/office/officeart/2005/8/layout/bProcess3"/>
    <dgm:cxn modelId="{B913B35E-BEDE-48AE-BC05-2BF66156AAC9}" type="presOf" srcId="{0D8CC217-47BC-48B3-8B82-BED6C8FB875E}" destId="{A79A949B-3F3D-4469-A635-68B774C6166C}" srcOrd="0" destOrd="0" presId="urn:microsoft.com/office/officeart/2005/8/layout/bProcess3"/>
    <dgm:cxn modelId="{F6E4625F-7C1D-4AF2-AEF6-F063D2880034}" type="presOf" srcId="{DF160B62-0E6F-4E82-959F-3F0DB06B5657}" destId="{CFBFC061-D8D4-4D17-8A4D-9500CEA61DE1}" srcOrd="0" destOrd="0" presId="urn:microsoft.com/office/officeart/2005/8/layout/bProcess3"/>
    <dgm:cxn modelId="{CDE42B68-99E4-48FF-A250-548D9121B76E}" srcId="{A80A7241-512F-4C84-BBD9-D8966576D32C}" destId="{834A1001-D506-4579-9A35-4FF853DF1AB5}" srcOrd="1" destOrd="0" parTransId="{8C67D47B-5F53-4358-A154-BA95B9DE55FF}" sibTransId="{3A4520D5-D5B7-4172-9159-E6044E277CCC}"/>
    <dgm:cxn modelId="{6B1D6348-4FF8-45BE-9DCE-B2E091D9DE37}" type="presOf" srcId="{6483F1BA-0960-48A9-B084-872D6461CA60}" destId="{286E5543-CBB8-46A5-8C7A-79F2F762E9AB}" srcOrd="0" destOrd="0" presId="urn:microsoft.com/office/officeart/2005/8/layout/bProcess3"/>
    <dgm:cxn modelId="{B2F59558-DCF3-4328-9404-07C2FE625F65}" type="presOf" srcId="{05A3971F-D95E-4927-8FC4-6A3EC454DD6F}" destId="{BF45F53E-D467-40D3-B255-A9711803CDC5}" srcOrd="0" destOrd="0" presId="urn:microsoft.com/office/officeart/2005/8/layout/bProcess3"/>
    <dgm:cxn modelId="{FA345879-C133-4B09-962E-D5AB8B7CAF5B}" type="presOf" srcId="{DF160B62-0E6F-4E82-959F-3F0DB06B5657}" destId="{20299737-BFBD-429E-8B7B-E493F3979C4C}" srcOrd="1" destOrd="0" presId="urn:microsoft.com/office/officeart/2005/8/layout/bProcess3"/>
    <dgm:cxn modelId="{1B79BE79-1968-4F35-8F2C-2BF89A9C4AAE}" type="presOf" srcId="{834A1001-D506-4579-9A35-4FF853DF1AB5}" destId="{A9C1F18E-56A4-4BAC-8508-D25AEA77370B}" srcOrd="0" destOrd="0" presId="urn:microsoft.com/office/officeart/2005/8/layout/bProcess3"/>
    <dgm:cxn modelId="{12747A7B-6B3F-4469-8159-3EEEA37E83FB}" type="presOf" srcId="{1C846F74-1D97-4755-A008-DCDB387B90F5}" destId="{269D25DB-0391-4DA5-9190-A285BF3C8F0E}" srcOrd="0" destOrd="0" presId="urn:microsoft.com/office/officeart/2005/8/layout/bProcess3"/>
    <dgm:cxn modelId="{4054187D-AD58-41F7-8752-114056174039}" type="presOf" srcId="{F1CE15FB-3007-49AB-BDE0-7C49515263B6}" destId="{151F0162-3AED-42E8-8FED-6874C4D50395}" srcOrd="1" destOrd="0" presId="urn:microsoft.com/office/officeart/2005/8/layout/bProcess3"/>
    <dgm:cxn modelId="{ADA84383-D551-4D3C-8531-128CF72AF5AC}" type="presOf" srcId="{4C4CC3E0-1ABC-4C54-B51C-A4562A660B9A}" destId="{36A71BEA-2F88-4AF6-A140-03729ABA7FF1}" srcOrd="0" destOrd="0" presId="urn:microsoft.com/office/officeart/2005/8/layout/bProcess3"/>
    <dgm:cxn modelId="{D4756B86-173D-42B2-9220-4C15135A4BD3}" type="presOf" srcId="{3CDD69BA-C716-460A-A10A-7EA8C8185D8C}" destId="{7B087044-69D8-4D65-9BCE-4D743EC44A02}" srcOrd="0" destOrd="0" presId="urn:microsoft.com/office/officeart/2005/8/layout/bProcess3"/>
    <dgm:cxn modelId="{36409089-AC40-4165-ACAA-8CDF204BEDA9}" srcId="{A80A7241-512F-4C84-BBD9-D8966576D32C}" destId="{05A3971F-D95E-4927-8FC4-6A3EC454DD6F}" srcOrd="2" destOrd="0" parTransId="{733B21C7-1152-4409-853C-10402C376CEE}" sibTransId="{303CF8E3-21F6-4BE9-B1C7-D9F29C0C3086}"/>
    <dgm:cxn modelId="{6EF85792-7C08-43A5-8328-414B70C1BDFD}" srcId="{A80A7241-512F-4C84-BBD9-D8966576D32C}" destId="{1C846F74-1D97-4755-A008-DCDB387B90F5}" srcOrd="8" destOrd="0" parTransId="{8DA017A1-731D-4925-8B29-60B2B729CDED}" sibTransId="{F1CE15FB-3007-49AB-BDE0-7C49515263B6}"/>
    <dgm:cxn modelId="{8F11CE99-D729-4A81-93B9-7F059F0B13B0}" srcId="{A80A7241-512F-4C84-BBD9-D8966576D32C}" destId="{3CDD69BA-C716-460A-A10A-7EA8C8185D8C}" srcOrd="6" destOrd="0" parTransId="{504907A5-786E-49AE-BAC7-4E52CA3C30BA}" sibTransId="{4C4CC3E0-1ABC-4C54-B51C-A4562A660B9A}"/>
    <dgm:cxn modelId="{B246259B-101F-443C-BEF7-6302871BCCC6}" type="presOf" srcId="{A80A7241-512F-4C84-BBD9-D8966576D32C}" destId="{7FFBA88E-3619-4174-B7EF-7AA819D28ACC}" srcOrd="0" destOrd="0" presId="urn:microsoft.com/office/officeart/2005/8/layout/bProcess3"/>
    <dgm:cxn modelId="{E0C3039D-FDD4-4014-9CD8-D71044F46BDA}" type="presOf" srcId="{55123DC6-87AB-4BDC-A5FA-908D9B2EEE00}" destId="{4B8465F9-C27F-429B-8C2A-486ECF914EE5}" srcOrd="0" destOrd="0" presId="urn:microsoft.com/office/officeart/2005/8/layout/bProcess3"/>
    <dgm:cxn modelId="{BB0369A0-EAFB-4FAF-9011-CDA87B67F4DC}" type="presOf" srcId="{C3885B7E-3337-4439-ADBE-0CE2679D96D8}" destId="{64F3E07E-6A7F-403C-9423-189CC2CC5786}" srcOrd="0" destOrd="0" presId="urn:microsoft.com/office/officeart/2005/8/layout/bProcess3"/>
    <dgm:cxn modelId="{39071DA1-6283-47BC-80F7-29A603D4BD8A}" type="presOf" srcId="{BB278DC6-260C-4825-B811-9FF076690871}" destId="{18F54244-CCFA-429A-BECE-EF265A46622B}" srcOrd="0" destOrd="0" presId="urn:microsoft.com/office/officeart/2005/8/layout/bProcess3"/>
    <dgm:cxn modelId="{3AF36FA2-D968-46DA-868F-7D36A56466DA}" type="presOf" srcId="{C756A819-1D6A-4621-A7D2-005F4234F086}" destId="{BAD9E46E-C4B3-458A-835D-36C6647D5DBA}" srcOrd="0" destOrd="0" presId="urn:microsoft.com/office/officeart/2005/8/layout/bProcess3"/>
    <dgm:cxn modelId="{929228A9-17F3-4BDA-98E0-FDBFB5BBC127}" type="presOf" srcId="{C4688AE7-50F7-4932-9A5A-A69EA0AA23D7}" destId="{8597BEE1-9581-4105-9E85-6775290F2BB1}" srcOrd="0" destOrd="0" presId="urn:microsoft.com/office/officeart/2005/8/layout/bProcess3"/>
    <dgm:cxn modelId="{4C3D5BA9-1357-4ED7-B7ED-D7D88F569300}" type="presOf" srcId="{D52AADAD-2173-4C21-92FC-3BD896FED38B}" destId="{0A77DA19-4057-448F-AF50-8198EA1D9056}" srcOrd="1" destOrd="0" presId="urn:microsoft.com/office/officeart/2005/8/layout/bProcess3"/>
    <dgm:cxn modelId="{3E7F01B0-6CFA-45B1-AD15-6276953F5D98}" srcId="{A80A7241-512F-4C84-BBD9-D8966576D32C}" destId="{36BBC7FB-8DFF-4A77-9A7B-ADAED7270D91}" srcOrd="3" destOrd="0" parTransId="{63659E63-FB30-42CE-858C-FE3277D25043}" sibTransId="{6483F1BA-0960-48A9-B084-872D6461CA60}"/>
    <dgm:cxn modelId="{DC9263B3-9EB6-4C91-97F6-DF9189BC53F7}" type="presOf" srcId="{6354EF84-FCBF-4DA0-9B91-D71753BF3965}" destId="{909951D8-4131-48EE-9506-F1BA172F643B}" srcOrd="0" destOrd="0" presId="urn:microsoft.com/office/officeart/2005/8/layout/bProcess3"/>
    <dgm:cxn modelId="{67C007B7-F2A0-43ED-BE5F-C301721E84F5}" type="presOf" srcId="{76758308-D9DF-4B0B-9DF6-07D5F2C36838}" destId="{A14DF4DB-7FF3-46E1-B14A-424B5385053D}" srcOrd="1" destOrd="0" presId="urn:microsoft.com/office/officeart/2005/8/layout/bProcess3"/>
    <dgm:cxn modelId="{8651B2BA-2EC9-43A9-83D8-8321B7A3055A}" srcId="{A80A7241-512F-4C84-BBD9-D8966576D32C}" destId="{BFEBFC78-D9A0-4124-8893-4AE852024481}" srcOrd="9" destOrd="0" parTransId="{24154E2E-40A7-4909-A79D-904156AAD9C6}" sibTransId="{DF160B62-0E6F-4E82-959F-3F0DB06B5657}"/>
    <dgm:cxn modelId="{7589B3BA-EE6C-48F2-9967-5C04CC451F19}" type="presOf" srcId="{F1CE15FB-3007-49AB-BDE0-7C49515263B6}" destId="{BC987A56-4B27-46F7-9339-4391087D9722}" srcOrd="0" destOrd="0" presId="urn:microsoft.com/office/officeart/2005/8/layout/bProcess3"/>
    <dgm:cxn modelId="{9446DCBB-7EEA-4ABB-878F-916F6236565E}" srcId="{A80A7241-512F-4C84-BBD9-D8966576D32C}" destId="{542B6640-3F95-4DD7-A8B7-1A4E1343081C}" srcOrd="11" destOrd="0" parTransId="{172652DC-99A2-46BF-B9BA-84682455C908}" sibTransId="{EF5A7362-5F04-481A-98CE-A1778381A03D}"/>
    <dgm:cxn modelId="{9D948EBD-BF7F-4307-ACC0-0A30D9D6B5CF}" type="presOf" srcId="{6354EF84-FCBF-4DA0-9B91-D71753BF3965}" destId="{ACF594DF-D145-4816-A278-B7AA206B90F2}" srcOrd="1" destOrd="0" presId="urn:microsoft.com/office/officeart/2005/8/layout/bProcess3"/>
    <dgm:cxn modelId="{159DEDCB-6143-4BBF-98CC-20E3ADBF6AF9}" type="presOf" srcId="{C3885B7E-3337-4439-ADBE-0CE2679D96D8}" destId="{D4B1EFA6-18A8-4C69-8F8D-D579D010EA25}" srcOrd="1" destOrd="0" presId="urn:microsoft.com/office/officeart/2005/8/layout/bProcess3"/>
    <dgm:cxn modelId="{7245EBCC-7CCB-4015-A45E-E2B80F9F7340}" srcId="{A80A7241-512F-4C84-BBD9-D8966576D32C}" destId="{BB278DC6-260C-4825-B811-9FF076690871}" srcOrd="5" destOrd="0" parTransId="{94241786-4957-4BA0-B54C-DC2831191098}" sibTransId="{C3885B7E-3337-4439-ADBE-0CE2679D96D8}"/>
    <dgm:cxn modelId="{F5E3B4CE-68B4-4799-8653-517DE5D9B1E3}" type="presOf" srcId="{303CF8E3-21F6-4BE9-B1C7-D9F29C0C3086}" destId="{C7EEAFFB-E9DF-4CFE-AC8E-02CE1CD7F912}" srcOrd="0" destOrd="0" presId="urn:microsoft.com/office/officeart/2005/8/layout/bProcess3"/>
    <dgm:cxn modelId="{21773CD9-D47D-4021-A8E8-D70147558CEB}" srcId="{A80A7241-512F-4C84-BBD9-D8966576D32C}" destId="{C756A819-1D6A-4621-A7D2-005F4234F086}" srcOrd="4" destOrd="0" parTransId="{0EF91B84-001F-4330-A39B-8EBD8ED4919E}" sibTransId="{D52AADAD-2173-4C21-92FC-3BD896FED38B}"/>
    <dgm:cxn modelId="{F2B0DDDC-21E1-4CEB-97E0-A69757375D10}" type="presOf" srcId="{76758308-D9DF-4B0B-9DF6-07D5F2C36838}" destId="{8D96594A-32FC-4B0C-A13B-F09CE99B4871}" srcOrd="0" destOrd="0" presId="urn:microsoft.com/office/officeart/2005/8/layout/bProcess3"/>
    <dgm:cxn modelId="{DED869E7-186A-434A-A1E8-77A634C3B7BE}" srcId="{A80A7241-512F-4C84-BBD9-D8966576D32C}" destId="{55123DC6-87AB-4BDC-A5FA-908D9B2EEE00}" srcOrd="10" destOrd="0" parTransId="{E9B0EE72-594F-4A51-BAD1-4522BD224F9A}" sibTransId="{C4688AE7-50F7-4932-9A5A-A69EA0AA23D7}"/>
    <dgm:cxn modelId="{878C36EE-9ADC-4B84-9F79-1EF60F9C7DAC}" srcId="{A80A7241-512F-4C84-BBD9-D8966576D32C}" destId="{0D8CC217-47BC-48B3-8B82-BED6C8FB875E}" srcOrd="0" destOrd="0" parTransId="{AE029371-180B-42F1-9189-80BEBCDD2DF1}" sibTransId="{76758308-D9DF-4B0B-9DF6-07D5F2C36838}"/>
    <dgm:cxn modelId="{DA62EAFC-7589-4226-88EA-7D72BC259644}" type="presOf" srcId="{BFEBFC78-D9A0-4124-8893-4AE852024481}" destId="{6CFC3D4B-628E-48D8-A8DA-5012EA33CD95}" srcOrd="0" destOrd="0" presId="urn:microsoft.com/office/officeart/2005/8/layout/bProcess3"/>
    <dgm:cxn modelId="{2B7BD515-E625-4026-A6C5-B41F69A8D971}" type="presParOf" srcId="{7FFBA88E-3619-4174-B7EF-7AA819D28ACC}" destId="{A79A949B-3F3D-4469-A635-68B774C6166C}" srcOrd="0" destOrd="0" presId="urn:microsoft.com/office/officeart/2005/8/layout/bProcess3"/>
    <dgm:cxn modelId="{C87BCBB4-A169-4446-A051-2E3BDBC466C9}" type="presParOf" srcId="{7FFBA88E-3619-4174-B7EF-7AA819D28ACC}" destId="{8D96594A-32FC-4B0C-A13B-F09CE99B4871}" srcOrd="1" destOrd="0" presId="urn:microsoft.com/office/officeart/2005/8/layout/bProcess3"/>
    <dgm:cxn modelId="{3693FDD8-A9F5-495D-B2B3-C92840913D1F}" type="presParOf" srcId="{8D96594A-32FC-4B0C-A13B-F09CE99B4871}" destId="{A14DF4DB-7FF3-46E1-B14A-424B5385053D}" srcOrd="0" destOrd="0" presId="urn:microsoft.com/office/officeart/2005/8/layout/bProcess3"/>
    <dgm:cxn modelId="{A91611C1-220E-4F12-9538-7A040D36A595}" type="presParOf" srcId="{7FFBA88E-3619-4174-B7EF-7AA819D28ACC}" destId="{A9C1F18E-56A4-4BAC-8508-D25AEA77370B}" srcOrd="2" destOrd="0" presId="urn:microsoft.com/office/officeart/2005/8/layout/bProcess3"/>
    <dgm:cxn modelId="{B86D6408-0EDA-4379-AE74-71AB207677C8}" type="presParOf" srcId="{7FFBA88E-3619-4174-B7EF-7AA819D28ACC}" destId="{89804A77-3D91-4E4D-A931-92FCE0397664}" srcOrd="3" destOrd="0" presId="urn:microsoft.com/office/officeart/2005/8/layout/bProcess3"/>
    <dgm:cxn modelId="{204D1DDB-97B4-410B-8226-2299178A5BD5}" type="presParOf" srcId="{89804A77-3D91-4E4D-A931-92FCE0397664}" destId="{3D901A5C-0FF7-4BC9-ADC8-71C9B86A9851}" srcOrd="0" destOrd="0" presId="urn:microsoft.com/office/officeart/2005/8/layout/bProcess3"/>
    <dgm:cxn modelId="{B4AF8A0A-F665-4B68-B3A2-CA41BB308F73}" type="presParOf" srcId="{7FFBA88E-3619-4174-B7EF-7AA819D28ACC}" destId="{BF45F53E-D467-40D3-B255-A9711803CDC5}" srcOrd="4" destOrd="0" presId="urn:microsoft.com/office/officeart/2005/8/layout/bProcess3"/>
    <dgm:cxn modelId="{A448836A-8F02-4B5B-A5E2-767A81941979}" type="presParOf" srcId="{7FFBA88E-3619-4174-B7EF-7AA819D28ACC}" destId="{C7EEAFFB-E9DF-4CFE-AC8E-02CE1CD7F912}" srcOrd="5" destOrd="0" presId="urn:microsoft.com/office/officeart/2005/8/layout/bProcess3"/>
    <dgm:cxn modelId="{387F9E70-3E4D-4BEE-849B-707271B9D3C6}" type="presParOf" srcId="{C7EEAFFB-E9DF-4CFE-AC8E-02CE1CD7F912}" destId="{3F8511FF-6DE0-4499-9137-DAEA6C233E4F}" srcOrd="0" destOrd="0" presId="urn:microsoft.com/office/officeart/2005/8/layout/bProcess3"/>
    <dgm:cxn modelId="{4A342F43-62BF-4892-921C-1A89142BA2EB}" type="presParOf" srcId="{7FFBA88E-3619-4174-B7EF-7AA819D28ACC}" destId="{372F440B-BD55-4830-8E0F-20CCEF8BFECB}" srcOrd="6" destOrd="0" presId="urn:microsoft.com/office/officeart/2005/8/layout/bProcess3"/>
    <dgm:cxn modelId="{8112992C-4A94-4B38-85D7-4555D407348A}" type="presParOf" srcId="{7FFBA88E-3619-4174-B7EF-7AA819D28ACC}" destId="{286E5543-CBB8-46A5-8C7A-79F2F762E9AB}" srcOrd="7" destOrd="0" presId="urn:microsoft.com/office/officeart/2005/8/layout/bProcess3"/>
    <dgm:cxn modelId="{EAD04174-7B39-4C2D-A1D1-5FF792749AAE}" type="presParOf" srcId="{286E5543-CBB8-46A5-8C7A-79F2F762E9AB}" destId="{825A464D-1E8C-40CD-9BA9-10F4D440A4E9}" srcOrd="0" destOrd="0" presId="urn:microsoft.com/office/officeart/2005/8/layout/bProcess3"/>
    <dgm:cxn modelId="{C7C977A6-280D-430D-9A37-DDC0528C0C42}" type="presParOf" srcId="{7FFBA88E-3619-4174-B7EF-7AA819D28ACC}" destId="{BAD9E46E-C4B3-458A-835D-36C6647D5DBA}" srcOrd="8" destOrd="0" presId="urn:microsoft.com/office/officeart/2005/8/layout/bProcess3"/>
    <dgm:cxn modelId="{6ABF3A89-DC27-44D2-92A1-ABF18D4E912B}" type="presParOf" srcId="{7FFBA88E-3619-4174-B7EF-7AA819D28ACC}" destId="{39D26FB5-28E7-414E-B835-6534AF3FD605}" srcOrd="9" destOrd="0" presId="urn:microsoft.com/office/officeart/2005/8/layout/bProcess3"/>
    <dgm:cxn modelId="{74EBBA62-5890-44C3-A31F-58D0F57AFD29}" type="presParOf" srcId="{39D26FB5-28E7-414E-B835-6534AF3FD605}" destId="{0A77DA19-4057-448F-AF50-8198EA1D9056}" srcOrd="0" destOrd="0" presId="urn:microsoft.com/office/officeart/2005/8/layout/bProcess3"/>
    <dgm:cxn modelId="{E0AE3651-315B-44FE-9CB4-B2A2011E37B2}" type="presParOf" srcId="{7FFBA88E-3619-4174-B7EF-7AA819D28ACC}" destId="{18F54244-CCFA-429A-BECE-EF265A46622B}" srcOrd="10" destOrd="0" presId="urn:microsoft.com/office/officeart/2005/8/layout/bProcess3"/>
    <dgm:cxn modelId="{4EC8C099-4468-4E93-8104-D0E52D913377}" type="presParOf" srcId="{7FFBA88E-3619-4174-B7EF-7AA819D28ACC}" destId="{64F3E07E-6A7F-403C-9423-189CC2CC5786}" srcOrd="11" destOrd="0" presId="urn:microsoft.com/office/officeart/2005/8/layout/bProcess3"/>
    <dgm:cxn modelId="{6A74540E-9ABB-4645-83ED-E0F83B8D82D5}" type="presParOf" srcId="{64F3E07E-6A7F-403C-9423-189CC2CC5786}" destId="{D4B1EFA6-18A8-4C69-8F8D-D579D010EA25}" srcOrd="0" destOrd="0" presId="urn:microsoft.com/office/officeart/2005/8/layout/bProcess3"/>
    <dgm:cxn modelId="{B08513C5-90AF-487E-B830-1AAAD84567AF}" type="presParOf" srcId="{7FFBA88E-3619-4174-B7EF-7AA819D28ACC}" destId="{7B087044-69D8-4D65-9BCE-4D743EC44A02}" srcOrd="12" destOrd="0" presId="urn:microsoft.com/office/officeart/2005/8/layout/bProcess3"/>
    <dgm:cxn modelId="{0B770E7E-ED8C-4DE4-ADEF-FEED3F290AB7}" type="presParOf" srcId="{7FFBA88E-3619-4174-B7EF-7AA819D28ACC}" destId="{36A71BEA-2F88-4AF6-A140-03729ABA7FF1}" srcOrd="13" destOrd="0" presId="urn:microsoft.com/office/officeart/2005/8/layout/bProcess3"/>
    <dgm:cxn modelId="{7D22DAE7-01A5-492A-861A-A5E7524D052C}" type="presParOf" srcId="{36A71BEA-2F88-4AF6-A140-03729ABA7FF1}" destId="{F89FCB20-7831-41F7-ABDC-B3B15F6EB921}" srcOrd="0" destOrd="0" presId="urn:microsoft.com/office/officeart/2005/8/layout/bProcess3"/>
    <dgm:cxn modelId="{0FE1378D-87B0-4303-8255-C0634B111006}" type="presParOf" srcId="{7FFBA88E-3619-4174-B7EF-7AA819D28ACC}" destId="{799E2DC9-7705-410F-AD45-F203A3192D46}" srcOrd="14" destOrd="0" presId="urn:microsoft.com/office/officeart/2005/8/layout/bProcess3"/>
    <dgm:cxn modelId="{8169F8FB-6AD5-4C59-812E-1BE796A8207C}" type="presParOf" srcId="{7FFBA88E-3619-4174-B7EF-7AA819D28ACC}" destId="{909951D8-4131-48EE-9506-F1BA172F643B}" srcOrd="15" destOrd="0" presId="urn:microsoft.com/office/officeart/2005/8/layout/bProcess3"/>
    <dgm:cxn modelId="{7F80FD24-9DBE-4981-A75B-BAA4FC45FF14}" type="presParOf" srcId="{909951D8-4131-48EE-9506-F1BA172F643B}" destId="{ACF594DF-D145-4816-A278-B7AA206B90F2}" srcOrd="0" destOrd="0" presId="urn:microsoft.com/office/officeart/2005/8/layout/bProcess3"/>
    <dgm:cxn modelId="{90C80A63-847F-4CC5-A118-F53E1DC30A89}" type="presParOf" srcId="{7FFBA88E-3619-4174-B7EF-7AA819D28ACC}" destId="{269D25DB-0391-4DA5-9190-A285BF3C8F0E}" srcOrd="16" destOrd="0" presId="urn:microsoft.com/office/officeart/2005/8/layout/bProcess3"/>
    <dgm:cxn modelId="{E451944B-04D1-49FE-AEFD-AADE3B71C773}" type="presParOf" srcId="{7FFBA88E-3619-4174-B7EF-7AA819D28ACC}" destId="{BC987A56-4B27-46F7-9339-4391087D9722}" srcOrd="17" destOrd="0" presId="urn:microsoft.com/office/officeart/2005/8/layout/bProcess3"/>
    <dgm:cxn modelId="{F32632B2-DF2C-462F-909E-D06535D6E6BD}" type="presParOf" srcId="{BC987A56-4B27-46F7-9339-4391087D9722}" destId="{151F0162-3AED-42E8-8FED-6874C4D50395}" srcOrd="0" destOrd="0" presId="urn:microsoft.com/office/officeart/2005/8/layout/bProcess3"/>
    <dgm:cxn modelId="{B60A0B22-E018-4288-9C9D-B64DAFDD588F}" type="presParOf" srcId="{7FFBA88E-3619-4174-B7EF-7AA819D28ACC}" destId="{6CFC3D4B-628E-48D8-A8DA-5012EA33CD95}" srcOrd="18" destOrd="0" presId="urn:microsoft.com/office/officeart/2005/8/layout/bProcess3"/>
    <dgm:cxn modelId="{E6EFC4B5-A348-44A8-82C2-729E0583B3C2}" type="presParOf" srcId="{7FFBA88E-3619-4174-B7EF-7AA819D28ACC}" destId="{CFBFC061-D8D4-4D17-8A4D-9500CEA61DE1}" srcOrd="19" destOrd="0" presId="urn:microsoft.com/office/officeart/2005/8/layout/bProcess3"/>
    <dgm:cxn modelId="{D11D08A6-663F-49F0-BE82-8062B594C0F2}" type="presParOf" srcId="{CFBFC061-D8D4-4D17-8A4D-9500CEA61DE1}" destId="{20299737-BFBD-429E-8B7B-E493F3979C4C}" srcOrd="0" destOrd="0" presId="urn:microsoft.com/office/officeart/2005/8/layout/bProcess3"/>
    <dgm:cxn modelId="{28C2E5DC-2B19-41A0-9409-F82CDD799010}" type="presParOf" srcId="{7FFBA88E-3619-4174-B7EF-7AA819D28ACC}" destId="{4B8465F9-C27F-429B-8C2A-486ECF914EE5}" srcOrd="20" destOrd="0" presId="urn:microsoft.com/office/officeart/2005/8/layout/bProcess3"/>
    <dgm:cxn modelId="{06F860F5-B635-4098-A810-B04D6D90C277}" type="presParOf" srcId="{7FFBA88E-3619-4174-B7EF-7AA819D28ACC}" destId="{8597BEE1-9581-4105-9E85-6775290F2BB1}" srcOrd="21" destOrd="0" presId="urn:microsoft.com/office/officeart/2005/8/layout/bProcess3"/>
    <dgm:cxn modelId="{6840975E-D911-446D-B458-1704ACDF0365}" type="presParOf" srcId="{8597BEE1-9581-4105-9E85-6775290F2BB1}" destId="{A2A1E43A-A2D2-4F20-9ACE-71B8771ED46B}" srcOrd="0" destOrd="0" presId="urn:microsoft.com/office/officeart/2005/8/layout/bProcess3"/>
    <dgm:cxn modelId="{3AE9B52B-8DBD-405D-BC16-CA8E00BA06AB}" type="presParOf" srcId="{7FFBA88E-3619-4174-B7EF-7AA819D28ACC}" destId="{223E0803-5845-494F-A152-2E1DC80DFA2D}" srcOrd="22" destOrd="0" presId="urn:microsoft.com/office/officeart/2005/8/layout/b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79BF83-331B-4683-B928-5E1DCAB32491}"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el-GR"/>
        </a:p>
      </dgm:t>
    </dgm:pt>
    <dgm:pt modelId="{59EDB86E-0A2C-4CD4-A724-B9E90F3FF8FD}">
      <dgm:prSet phldrT="[Κείμενο]" custT="1"/>
      <dgm:spPr/>
      <dgm:t>
        <a:bodyPr/>
        <a:lstStyle/>
        <a:p>
          <a:pPr>
            <a:buFont typeface="+mj-lt"/>
            <a:buAutoNum type="arabicPeriod"/>
          </a:pPr>
          <a:r>
            <a:rPr lang="el-GR" sz="1050" b="1" dirty="0">
              <a:latin typeface="Segoe UI" panose="020B0502040204020203" pitchFamily="34" charset="0"/>
              <a:cs typeface="Segoe UI" panose="020B0502040204020203" pitchFamily="34" charset="0"/>
            </a:rPr>
            <a:t>Πλύσιμο : Συχνό πλύσιμο χεριών και επιφανειών</a:t>
          </a:r>
          <a:endParaRPr lang="el-GR" sz="1050" dirty="0">
            <a:latin typeface="Segoe UI" panose="020B0502040204020203" pitchFamily="34" charset="0"/>
            <a:cs typeface="Segoe UI" panose="020B0502040204020203" pitchFamily="34" charset="0"/>
          </a:endParaRPr>
        </a:p>
      </dgm:t>
    </dgm:pt>
    <dgm:pt modelId="{1E6C0BD4-3BFE-4624-A47C-B9A7038E5A61}" type="parTrans" cxnId="{3EC5AE57-3E9D-40B1-97EC-AF6CAFBF4A15}">
      <dgm:prSet/>
      <dgm:spPr/>
      <dgm:t>
        <a:bodyPr/>
        <a:lstStyle/>
        <a:p>
          <a:endParaRPr lang="el-GR">
            <a:latin typeface="Segoe UI" panose="020B0502040204020203" pitchFamily="34" charset="0"/>
            <a:cs typeface="Segoe UI" panose="020B0502040204020203" pitchFamily="34" charset="0"/>
          </a:endParaRPr>
        </a:p>
      </dgm:t>
    </dgm:pt>
    <dgm:pt modelId="{84F27714-699E-4611-8F2E-F0244777682C}" type="sibTrans" cxnId="{3EC5AE57-3E9D-40B1-97EC-AF6CAFBF4A15}">
      <dgm:prSet/>
      <dgm:spPr/>
      <dgm:t>
        <a:bodyPr/>
        <a:lstStyle/>
        <a:p>
          <a:endParaRPr lang="el-GR">
            <a:latin typeface="Segoe UI" panose="020B0502040204020203" pitchFamily="34" charset="0"/>
            <a:cs typeface="Segoe UI" panose="020B0502040204020203" pitchFamily="34" charset="0"/>
          </a:endParaRPr>
        </a:p>
      </dgm:t>
    </dgm:pt>
    <dgm:pt modelId="{F58BA937-5D2E-4DC6-9199-788266E1C6CD}">
      <dgm:prSet custT="1"/>
      <dgm:spPr/>
      <dgm:t>
        <a:bodyPr/>
        <a:lstStyle/>
        <a:p>
          <a:r>
            <a:rPr lang="el-GR" sz="1000" dirty="0">
              <a:latin typeface="Segoe UI" panose="020B0502040204020203" pitchFamily="34" charset="0"/>
              <a:cs typeface="Segoe UI" panose="020B0502040204020203" pitchFamily="34" charset="0"/>
            </a:rPr>
            <a:t>Τα μικρόβια που προκαλούν τροφική δηλητηρίαση μπορούν να επιβιώσουν σε πολλά μέρη και να εξαπλωθούν στην κουζίνα.</a:t>
          </a:r>
        </a:p>
      </dgm:t>
    </dgm:pt>
    <dgm:pt modelId="{C077FF2D-D23C-4256-B72C-73BDEAC50D83}" type="parTrans" cxnId="{6B3E4F05-83B7-4E97-8C6F-ED9BAFBA558E}">
      <dgm:prSet/>
      <dgm:spPr/>
      <dgm:t>
        <a:bodyPr/>
        <a:lstStyle/>
        <a:p>
          <a:endParaRPr lang="el-GR">
            <a:latin typeface="Segoe UI" panose="020B0502040204020203" pitchFamily="34" charset="0"/>
            <a:cs typeface="Segoe UI" panose="020B0502040204020203" pitchFamily="34" charset="0"/>
          </a:endParaRPr>
        </a:p>
      </dgm:t>
    </dgm:pt>
    <dgm:pt modelId="{F299DADD-9E36-493E-AF9B-93A6CFF96648}" type="sibTrans" cxnId="{6B3E4F05-83B7-4E97-8C6F-ED9BAFBA558E}">
      <dgm:prSet/>
      <dgm:spPr/>
      <dgm:t>
        <a:bodyPr/>
        <a:lstStyle/>
        <a:p>
          <a:endParaRPr lang="el-GR">
            <a:latin typeface="Segoe UI" panose="020B0502040204020203" pitchFamily="34" charset="0"/>
            <a:cs typeface="Segoe UI" panose="020B0502040204020203" pitchFamily="34" charset="0"/>
          </a:endParaRPr>
        </a:p>
      </dgm:t>
    </dgm:pt>
    <dgm:pt modelId="{2C9D5492-0E98-42CA-943A-7DA290CEA935}">
      <dgm:prSet custT="1"/>
      <dgm:spPr/>
      <dgm:t>
        <a:bodyPr/>
        <a:lstStyle/>
        <a:p>
          <a:pPr algn="l"/>
          <a:r>
            <a:rPr lang="el-GR" sz="1050" b="1" dirty="0">
              <a:latin typeface="Segoe UI" panose="020B0502040204020203" pitchFamily="34" charset="0"/>
              <a:cs typeface="Segoe UI" panose="020B0502040204020203" pitchFamily="34" charset="0"/>
            </a:rPr>
            <a:t>Διαχωρισμός : Αποφυγή διασταυρούμενης επιμόλυνσης</a:t>
          </a:r>
        </a:p>
      </dgm:t>
    </dgm:pt>
    <dgm:pt modelId="{3AADD3AC-3CFB-4AFB-8D43-B59114766D55}" type="parTrans" cxnId="{A714169D-01E1-4668-B62F-110D3590F0AD}">
      <dgm:prSet/>
      <dgm:spPr/>
      <dgm:t>
        <a:bodyPr/>
        <a:lstStyle/>
        <a:p>
          <a:endParaRPr lang="el-GR">
            <a:latin typeface="Segoe UI" panose="020B0502040204020203" pitchFamily="34" charset="0"/>
            <a:cs typeface="Segoe UI" panose="020B0502040204020203" pitchFamily="34" charset="0"/>
          </a:endParaRPr>
        </a:p>
      </dgm:t>
    </dgm:pt>
    <dgm:pt modelId="{B33F134A-1040-45C5-B1BC-2350CA611762}" type="sibTrans" cxnId="{A714169D-01E1-4668-B62F-110D3590F0AD}">
      <dgm:prSet/>
      <dgm:spPr/>
      <dgm:t>
        <a:bodyPr/>
        <a:lstStyle/>
        <a:p>
          <a:endParaRPr lang="el-GR">
            <a:latin typeface="Segoe UI" panose="020B0502040204020203" pitchFamily="34" charset="0"/>
            <a:cs typeface="Segoe UI" panose="020B0502040204020203" pitchFamily="34" charset="0"/>
          </a:endParaRPr>
        </a:p>
      </dgm:t>
    </dgm:pt>
    <dgm:pt modelId="{382673F0-10EF-437E-9E81-44337D42016B}">
      <dgm:prSet custT="1"/>
      <dgm:spPr/>
      <dgm:t>
        <a:bodyPr/>
        <a:lstStyle/>
        <a:p>
          <a:r>
            <a:rPr lang="el-GR" sz="1000" dirty="0">
              <a:latin typeface="Segoe UI" panose="020B0502040204020203" pitchFamily="34" charset="0"/>
              <a:cs typeface="Segoe UI" panose="020B0502040204020203" pitchFamily="34" charset="0"/>
            </a:rPr>
            <a:t>Το ωμό κρέας, τα πουλερικά, τα θαλασσινά και τα αυγά μπορούν να μεταδώσουν μικρόβια σε έτοιμα προς κατανάλωση τρόφιμα.</a:t>
          </a:r>
        </a:p>
      </dgm:t>
    </dgm:pt>
    <dgm:pt modelId="{CE315D0F-A467-4DC9-A8E3-9B9106F9E55C}" type="parTrans" cxnId="{B01C35C8-F226-438F-856B-500C443D02DE}">
      <dgm:prSet/>
      <dgm:spPr/>
      <dgm:t>
        <a:bodyPr/>
        <a:lstStyle/>
        <a:p>
          <a:endParaRPr lang="el-GR">
            <a:latin typeface="Segoe UI" panose="020B0502040204020203" pitchFamily="34" charset="0"/>
            <a:cs typeface="Segoe UI" panose="020B0502040204020203" pitchFamily="34" charset="0"/>
          </a:endParaRPr>
        </a:p>
      </dgm:t>
    </dgm:pt>
    <dgm:pt modelId="{7D0BFFC4-0A5A-413D-A8FC-5389567620D7}" type="sibTrans" cxnId="{B01C35C8-F226-438F-856B-500C443D02DE}">
      <dgm:prSet/>
      <dgm:spPr/>
      <dgm:t>
        <a:bodyPr/>
        <a:lstStyle/>
        <a:p>
          <a:endParaRPr lang="el-GR">
            <a:latin typeface="Segoe UI" panose="020B0502040204020203" pitchFamily="34" charset="0"/>
            <a:cs typeface="Segoe UI" panose="020B0502040204020203" pitchFamily="34" charset="0"/>
          </a:endParaRPr>
        </a:p>
      </dgm:t>
    </dgm:pt>
    <dgm:pt modelId="{2C7DE58C-14C0-466A-9E49-E29B5F95B36C}">
      <dgm:prSet custT="1"/>
      <dgm:spPr/>
      <dgm:t>
        <a:bodyPr/>
        <a:lstStyle/>
        <a:p>
          <a:r>
            <a:rPr lang="el-GR" sz="1000" dirty="0">
              <a:latin typeface="Segoe UI" panose="020B0502040204020203" pitchFamily="34" charset="0"/>
              <a:cs typeface="Segoe UI" panose="020B0502040204020203" pitchFamily="34" charset="0"/>
            </a:rPr>
            <a:t>Ξεχωριστές πάγκοι κοπής.</a:t>
          </a:r>
        </a:p>
      </dgm:t>
    </dgm:pt>
    <dgm:pt modelId="{992A252F-B6C4-46CC-9D77-A055CEEB91AD}" type="parTrans" cxnId="{5E2B096C-25A7-4231-851E-4EC3B890CCEB}">
      <dgm:prSet/>
      <dgm:spPr/>
      <dgm:t>
        <a:bodyPr/>
        <a:lstStyle/>
        <a:p>
          <a:endParaRPr lang="el-GR">
            <a:latin typeface="Segoe UI" panose="020B0502040204020203" pitchFamily="34" charset="0"/>
            <a:cs typeface="Segoe UI" panose="020B0502040204020203" pitchFamily="34" charset="0"/>
          </a:endParaRPr>
        </a:p>
      </dgm:t>
    </dgm:pt>
    <dgm:pt modelId="{BA8494EC-4361-4F67-A051-169D76AD1428}" type="sibTrans" cxnId="{5E2B096C-25A7-4231-851E-4EC3B890CCEB}">
      <dgm:prSet/>
      <dgm:spPr/>
      <dgm:t>
        <a:bodyPr/>
        <a:lstStyle/>
        <a:p>
          <a:endParaRPr lang="el-GR">
            <a:latin typeface="Segoe UI" panose="020B0502040204020203" pitchFamily="34" charset="0"/>
            <a:cs typeface="Segoe UI" panose="020B0502040204020203" pitchFamily="34" charset="0"/>
          </a:endParaRPr>
        </a:p>
      </dgm:t>
    </dgm:pt>
    <dgm:pt modelId="{9848F5CD-069B-498E-8479-B3A39FA34EEC}">
      <dgm:prSet custT="1"/>
      <dgm:spPr/>
      <dgm:t>
        <a:bodyPr/>
        <a:lstStyle/>
        <a:p>
          <a:r>
            <a:rPr lang="el-GR" sz="1000" dirty="0">
              <a:latin typeface="Segoe UI" panose="020B0502040204020203" pitchFamily="34" charset="0"/>
              <a:cs typeface="Segoe UI" panose="020B0502040204020203" pitchFamily="34" charset="0"/>
            </a:rPr>
            <a:t>Διατήρηση σε διαφορετικά σημεία στο ψυγείο.</a:t>
          </a:r>
        </a:p>
      </dgm:t>
    </dgm:pt>
    <dgm:pt modelId="{FC43BEB3-05D1-4D60-8AA8-40AD461C1FC4}" type="parTrans" cxnId="{5C207793-F9A6-4F6E-87BB-5782BBF86502}">
      <dgm:prSet/>
      <dgm:spPr/>
      <dgm:t>
        <a:bodyPr/>
        <a:lstStyle/>
        <a:p>
          <a:endParaRPr lang="el-GR">
            <a:latin typeface="Segoe UI" panose="020B0502040204020203" pitchFamily="34" charset="0"/>
            <a:cs typeface="Segoe UI" panose="020B0502040204020203" pitchFamily="34" charset="0"/>
          </a:endParaRPr>
        </a:p>
      </dgm:t>
    </dgm:pt>
    <dgm:pt modelId="{0E9711E6-9C27-49B4-91E6-77A62A57D982}" type="sibTrans" cxnId="{5C207793-F9A6-4F6E-87BB-5782BBF86502}">
      <dgm:prSet/>
      <dgm:spPr/>
      <dgm:t>
        <a:bodyPr/>
        <a:lstStyle/>
        <a:p>
          <a:endParaRPr lang="el-GR">
            <a:latin typeface="Segoe UI" panose="020B0502040204020203" pitchFamily="34" charset="0"/>
            <a:cs typeface="Segoe UI" panose="020B0502040204020203" pitchFamily="34" charset="0"/>
          </a:endParaRPr>
        </a:p>
      </dgm:t>
    </dgm:pt>
    <dgm:pt modelId="{FC98F9DF-CAEB-4797-8A77-13594BB166BD}">
      <dgm:prSet custT="1"/>
      <dgm:spPr/>
      <dgm:t>
        <a:bodyPr/>
        <a:lstStyle/>
        <a:p>
          <a:r>
            <a:rPr lang="el-GR" sz="1050" b="1" dirty="0">
              <a:latin typeface="Segoe UI" panose="020B0502040204020203" pitchFamily="34" charset="0"/>
              <a:cs typeface="Segoe UI" panose="020B0502040204020203" pitchFamily="34" charset="0"/>
            </a:rPr>
            <a:t>Μαγείρεμα σε σωστή θερμοκρασία</a:t>
          </a:r>
        </a:p>
      </dgm:t>
    </dgm:pt>
    <dgm:pt modelId="{4656B1D5-344B-46B2-AE17-DCD9946F8FD3}" type="parTrans" cxnId="{F205F115-C3A6-4894-B275-D5DBFAF7F2FC}">
      <dgm:prSet/>
      <dgm:spPr/>
      <dgm:t>
        <a:bodyPr/>
        <a:lstStyle/>
        <a:p>
          <a:endParaRPr lang="el-GR">
            <a:latin typeface="Segoe UI" panose="020B0502040204020203" pitchFamily="34" charset="0"/>
            <a:cs typeface="Segoe UI" panose="020B0502040204020203" pitchFamily="34" charset="0"/>
          </a:endParaRPr>
        </a:p>
      </dgm:t>
    </dgm:pt>
    <dgm:pt modelId="{508F6B4E-7F08-4A77-AB5B-EBA1F8A79778}" type="sibTrans" cxnId="{F205F115-C3A6-4894-B275-D5DBFAF7F2FC}">
      <dgm:prSet/>
      <dgm:spPr/>
      <dgm:t>
        <a:bodyPr/>
        <a:lstStyle/>
        <a:p>
          <a:endParaRPr lang="el-GR">
            <a:latin typeface="Segoe UI" panose="020B0502040204020203" pitchFamily="34" charset="0"/>
            <a:cs typeface="Segoe UI" panose="020B0502040204020203" pitchFamily="34" charset="0"/>
          </a:endParaRPr>
        </a:p>
      </dgm:t>
    </dgm:pt>
    <dgm:pt modelId="{F43503F6-32E2-4903-A2F0-978E23D64483}">
      <dgm:prSet custT="1"/>
      <dgm:spPr/>
      <dgm:t>
        <a:bodyPr/>
        <a:lstStyle/>
        <a:p>
          <a:r>
            <a:rPr lang="el-GR" sz="1000" dirty="0">
              <a:latin typeface="Segoe UI" panose="020B0502040204020203" pitchFamily="34" charset="0"/>
              <a:cs typeface="Segoe UI" panose="020B0502040204020203" pitchFamily="34" charset="0"/>
            </a:rPr>
            <a:t>Θερμόμετρο τροφίμων για επιβεβαίωση της καλής πρακτικής του μαγειρέματος του φαγητού σε ασφαλή εσωτερική θερμοκρασία.</a:t>
          </a:r>
        </a:p>
      </dgm:t>
    </dgm:pt>
    <dgm:pt modelId="{599E1DE0-1CDE-4127-8CCB-19DD009104DF}" type="parTrans" cxnId="{6948B322-DAD0-4A6E-892B-09B2BB82DBD6}">
      <dgm:prSet/>
      <dgm:spPr/>
      <dgm:t>
        <a:bodyPr/>
        <a:lstStyle/>
        <a:p>
          <a:endParaRPr lang="el-GR">
            <a:latin typeface="Segoe UI" panose="020B0502040204020203" pitchFamily="34" charset="0"/>
            <a:cs typeface="Segoe UI" panose="020B0502040204020203" pitchFamily="34" charset="0"/>
          </a:endParaRPr>
        </a:p>
      </dgm:t>
    </dgm:pt>
    <dgm:pt modelId="{5AC09460-D008-4162-B7F6-C578710B22A2}" type="sibTrans" cxnId="{6948B322-DAD0-4A6E-892B-09B2BB82DBD6}">
      <dgm:prSet/>
      <dgm:spPr/>
      <dgm:t>
        <a:bodyPr/>
        <a:lstStyle/>
        <a:p>
          <a:endParaRPr lang="el-GR">
            <a:latin typeface="Segoe UI" panose="020B0502040204020203" pitchFamily="34" charset="0"/>
            <a:cs typeface="Segoe UI" panose="020B0502040204020203" pitchFamily="34" charset="0"/>
          </a:endParaRPr>
        </a:p>
      </dgm:t>
    </dgm:pt>
    <dgm:pt modelId="{6AD22381-06CC-45ED-A5B6-699A14E70E90}">
      <dgm:prSet custT="1"/>
      <dgm:spPr/>
      <dgm:t>
        <a:bodyPr/>
        <a:lstStyle/>
        <a:p>
          <a:r>
            <a:rPr lang="el-GR" sz="1050" b="1" dirty="0">
              <a:latin typeface="Segoe UI" panose="020B0502040204020203" pitchFamily="34" charset="0"/>
              <a:cs typeface="Segoe UI" panose="020B0502040204020203" pitchFamily="34" charset="0"/>
            </a:rPr>
            <a:t>Άμεση ψύξη</a:t>
          </a:r>
        </a:p>
      </dgm:t>
    </dgm:pt>
    <dgm:pt modelId="{92689235-E5C9-42F9-9ED0-F2BB08A21CE2}" type="parTrans" cxnId="{4D5757FE-819D-4DAE-B2CC-8A56EF1B0CFB}">
      <dgm:prSet/>
      <dgm:spPr/>
      <dgm:t>
        <a:bodyPr/>
        <a:lstStyle/>
        <a:p>
          <a:endParaRPr lang="el-GR">
            <a:latin typeface="Segoe UI" panose="020B0502040204020203" pitchFamily="34" charset="0"/>
            <a:cs typeface="Segoe UI" panose="020B0502040204020203" pitchFamily="34" charset="0"/>
          </a:endParaRPr>
        </a:p>
      </dgm:t>
    </dgm:pt>
    <dgm:pt modelId="{6D30230B-A234-4791-B0A3-2FA5B0DF8E6B}" type="sibTrans" cxnId="{4D5757FE-819D-4DAE-B2CC-8A56EF1B0CFB}">
      <dgm:prSet/>
      <dgm:spPr/>
      <dgm:t>
        <a:bodyPr/>
        <a:lstStyle/>
        <a:p>
          <a:endParaRPr lang="el-GR">
            <a:latin typeface="Segoe UI" panose="020B0502040204020203" pitchFamily="34" charset="0"/>
            <a:cs typeface="Segoe UI" panose="020B0502040204020203" pitchFamily="34" charset="0"/>
          </a:endParaRPr>
        </a:p>
      </dgm:t>
    </dgm:pt>
    <dgm:pt modelId="{D412110E-E5C0-4C54-B9CE-7D139F379533}">
      <dgm:prSet custT="1"/>
      <dgm:spPr/>
      <dgm:t>
        <a:bodyPr/>
        <a:lstStyle/>
        <a:p>
          <a:r>
            <a:rPr lang="el-GR" sz="1000" dirty="0">
              <a:latin typeface="Segoe UI" panose="020B0502040204020203" pitchFamily="34" charset="0"/>
              <a:cs typeface="Segoe UI" panose="020B0502040204020203" pitchFamily="34" charset="0"/>
            </a:rPr>
            <a:t>Τα βακτήρια μπορούν να πολλαπλασιαστούν γρήγορα εάν αφεθούν σε θερμοκρασία δωματίου ή στη «Ζώνη κινδύνου» μεταξύ 4°</a:t>
          </a:r>
          <a:r>
            <a:rPr lang="en-US" sz="1000" dirty="0">
              <a:latin typeface="Segoe UI" panose="020B0502040204020203" pitchFamily="34" charset="0"/>
              <a:cs typeface="Segoe UI" panose="020B0502040204020203" pitchFamily="34" charset="0"/>
            </a:rPr>
            <a:t>C</a:t>
          </a:r>
          <a:r>
            <a:rPr lang="el-GR" sz="1000" dirty="0">
              <a:latin typeface="Segoe UI" panose="020B0502040204020203" pitchFamily="34" charset="0"/>
              <a:cs typeface="Segoe UI" panose="020B0502040204020203" pitchFamily="34" charset="0"/>
            </a:rPr>
            <a:t> και </a:t>
          </a:r>
          <a:r>
            <a:rPr lang="en-US" sz="1000" dirty="0">
              <a:latin typeface="Segoe UI" panose="020B0502040204020203" pitchFamily="34" charset="0"/>
              <a:cs typeface="Segoe UI" panose="020B0502040204020203" pitchFamily="34" charset="0"/>
            </a:rPr>
            <a:t>60</a:t>
          </a:r>
          <a:r>
            <a:rPr lang="el-GR" sz="1000" dirty="0">
              <a:latin typeface="Segoe UI" panose="020B0502040204020203" pitchFamily="34" charset="0"/>
              <a:cs typeface="Segoe UI" panose="020B0502040204020203" pitchFamily="34" charset="0"/>
            </a:rPr>
            <a:t>°</a:t>
          </a:r>
          <a:r>
            <a:rPr lang="en-US" sz="1000" dirty="0">
              <a:latin typeface="Segoe UI" panose="020B0502040204020203" pitchFamily="34" charset="0"/>
              <a:cs typeface="Segoe UI" panose="020B0502040204020203" pitchFamily="34" charset="0"/>
            </a:rPr>
            <a:t>C</a:t>
          </a:r>
          <a:r>
            <a:rPr lang="el-GR" sz="1000" dirty="0">
              <a:latin typeface="Segoe UI" panose="020B0502040204020203" pitchFamily="34" charset="0"/>
              <a:cs typeface="Segoe UI" panose="020B0502040204020203" pitchFamily="34" charset="0"/>
            </a:rPr>
            <a:t>. </a:t>
          </a:r>
          <a:endParaRPr lang="el-GR" sz="900" dirty="0">
            <a:latin typeface="Segoe UI" panose="020B0502040204020203" pitchFamily="34" charset="0"/>
            <a:cs typeface="Segoe UI" panose="020B0502040204020203" pitchFamily="34" charset="0"/>
          </a:endParaRPr>
        </a:p>
      </dgm:t>
    </dgm:pt>
    <dgm:pt modelId="{81458789-8699-42B3-B549-8D80749A5CE5}" type="parTrans" cxnId="{7AE31F97-B0F1-40CE-A594-8E512F640010}">
      <dgm:prSet/>
      <dgm:spPr/>
      <dgm:t>
        <a:bodyPr/>
        <a:lstStyle/>
        <a:p>
          <a:endParaRPr lang="el-GR">
            <a:latin typeface="Segoe UI" panose="020B0502040204020203" pitchFamily="34" charset="0"/>
            <a:cs typeface="Segoe UI" panose="020B0502040204020203" pitchFamily="34" charset="0"/>
          </a:endParaRPr>
        </a:p>
      </dgm:t>
    </dgm:pt>
    <dgm:pt modelId="{1F24255E-2D14-4236-A8CC-0B7CCC4EB782}" type="sibTrans" cxnId="{7AE31F97-B0F1-40CE-A594-8E512F640010}">
      <dgm:prSet/>
      <dgm:spPr/>
      <dgm:t>
        <a:bodyPr/>
        <a:lstStyle/>
        <a:p>
          <a:endParaRPr lang="el-GR">
            <a:latin typeface="Segoe UI" panose="020B0502040204020203" pitchFamily="34" charset="0"/>
            <a:cs typeface="Segoe UI" panose="020B0502040204020203" pitchFamily="34" charset="0"/>
          </a:endParaRPr>
        </a:p>
      </dgm:t>
    </dgm:pt>
    <dgm:pt modelId="{D920630C-3FDD-460F-B775-786F1A9EBD4B}">
      <dgm:prSet custT="1"/>
      <dgm:spPr/>
      <dgm:t>
        <a:bodyPr/>
        <a:lstStyle/>
        <a:p>
          <a:r>
            <a:rPr lang="el-GR" sz="1000" dirty="0">
              <a:latin typeface="Segoe UI" panose="020B0502040204020203" pitchFamily="34" charset="0"/>
              <a:cs typeface="Segoe UI" panose="020B0502040204020203" pitchFamily="34" charset="0"/>
            </a:rPr>
            <a:t>Τα ευπαθή τρόφιμα δεν πρέπει να αφήνονται έξω για περισσότερο από 2 ώρες</a:t>
          </a:r>
          <a:r>
            <a:rPr lang="el-GR" sz="900" dirty="0">
              <a:latin typeface="Segoe UI" panose="020B0502040204020203" pitchFamily="34" charset="0"/>
              <a:cs typeface="Segoe UI" panose="020B0502040204020203" pitchFamily="34" charset="0"/>
            </a:rPr>
            <a:t>.</a:t>
          </a:r>
        </a:p>
      </dgm:t>
    </dgm:pt>
    <dgm:pt modelId="{C5AE4E89-A63B-4547-B692-135259EF74C0}" type="parTrans" cxnId="{B2BE13DF-148D-4F55-8DAB-B75006460CE1}">
      <dgm:prSet/>
      <dgm:spPr/>
      <dgm:t>
        <a:bodyPr/>
        <a:lstStyle/>
        <a:p>
          <a:endParaRPr lang="el-GR"/>
        </a:p>
      </dgm:t>
    </dgm:pt>
    <dgm:pt modelId="{30621422-9082-4BDD-9015-EE0D528CF0F3}" type="sibTrans" cxnId="{B2BE13DF-148D-4F55-8DAB-B75006460CE1}">
      <dgm:prSet/>
      <dgm:spPr/>
      <dgm:t>
        <a:bodyPr/>
        <a:lstStyle/>
        <a:p>
          <a:endParaRPr lang="el-GR"/>
        </a:p>
      </dgm:t>
    </dgm:pt>
    <dgm:pt modelId="{88462D58-C0B5-4B53-B712-EE6E96F93760}" type="pres">
      <dgm:prSet presAssocID="{E479BF83-331B-4683-B928-5E1DCAB32491}" presName="linear" presStyleCnt="0">
        <dgm:presLayoutVars>
          <dgm:dir/>
          <dgm:animLvl val="lvl"/>
          <dgm:resizeHandles val="exact"/>
        </dgm:presLayoutVars>
      </dgm:prSet>
      <dgm:spPr/>
    </dgm:pt>
    <dgm:pt modelId="{045C4548-E4F5-4843-BE6D-7244855BAD83}" type="pres">
      <dgm:prSet presAssocID="{59EDB86E-0A2C-4CD4-A724-B9E90F3FF8FD}" presName="parentLin" presStyleCnt="0"/>
      <dgm:spPr/>
    </dgm:pt>
    <dgm:pt modelId="{C2C0AB0D-6072-4B6B-ABB7-1C8A6DB65CB9}" type="pres">
      <dgm:prSet presAssocID="{59EDB86E-0A2C-4CD4-A724-B9E90F3FF8FD}" presName="parentLeftMargin" presStyleLbl="node1" presStyleIdx="0" presStyleCnt="4"/>
      <dgm:spPr/>
    </dgm:pt>
    <dgm:pt modelId="{2A970130-C8B1-44F0-89B4-E97A1CF80517}" type="pres">
      <dgm:prSet presAssocID="{59EDB86E-0A2C-4CD4-A724-B9E90F3FF8FD}" presName="parentText" presStyleLbl="node1" presStyleIdx="0" presStyleCnt="4" custScaleY="121598">
        <dgm:presLayoutVars>
          <dgm:chMax val="0"/>
          <dgm:bulletEnabled val="1"/>
        </dgm:presLayoutVars>
      </dgm:prSet>
      <dgm:spPr/>
    </dgm:pt>
    <dgm:pt modelId="{1CF45838-4C6B-4CAD-9ACB-957ABC06C8A0}" type="pres">
      <dgm:prSet presAssocID="{59EDB86E-0A2C-4CD4-A724-B9E90F3FF8FD}" presName="negativeSpace" presStyleCnt="0"/>
      <dgm:spPr/>
    </dgm:pt>
    <dgm:pt modelId="{52A8B298-8B07-41B1-AF6B-28B9056C83EF}" type="pres">
      <dgm:prSet presAssocID="{59EDB86E-0A2C-4CD4-A724-B9E90F3FF8FD}" presName="childText" presStyleLbl="conFgAcc1" presStyleIdx="0" presStyleCnt="4">
        <dgm:presLayoutVars>
          <dgm:bulletEnabled val="1"/>
        </dgm:presLayoutVars>
      </dgm:prSet>
      <dgm:spPr/>
    </dgm:pt>
    <dgm:pt modelId="{F07306B9-22FD-4DCF-BE11-0C164372D119}" type="pres">
      <dgm:prSet presAssocID="{84F27714-699E-4611-8F2E-F0244777682C}" presName="spaceBetweenRectangles" presStyleCnt="0"/>
      <dgm:spPr/>
    </dgm:pt>
    <dgm:pt modelId="{A550C6A9-DA69-41DB-A78A-E2BE90C3DA96}" type="pres">
      <dgm:prSet presAssocID="{2C9D5492-0E98-42CA-943A-7DA290CEA935}" presName="parentLin" presStyleCnt="0"/>
      <dgm:spPr/>
    </dgm:pt>
    <dgm:pt modelId="{E6E6C27D-FEE8-4C45-80DA-CB4810BB277A}" type="pres">
      <dgm:prSet presAssocID="{2C9D5492-0E98-42CA-943A-7DA290CEA935}" presName="parentLeftMargin" presStyleLbl="node1" presStyleIdx="0" presStyleCnt="4"/>
      <dgm:spPr/>
    </dgm:pt>
    <dgm:pt modelId="{2C8A255F-FFAB-41CF-8E10-4FCE76CAF54B}" type="pres">
      <dgm:prSet presAssocID="{2C9D5492-0E98-42CA-943A-7DA290CEA935}" presName="parentText" presStyleLbl="node1" presStyleIdx="1" presStyleCnt="4" custScaleY="137694">
        <dgm:presLayoutVars>
          <dgm:chMax val="0"/>
          <dgm:bulletEnabled val="1"/>
        </dgm:presLayoutVars>
      </dgm:prSet>
      <dgm:spPr/>
    </dgm:pt>
    <dgm:pt modelId="{650BC735-BC08-458B-AD56-314D18CA3F97}" type="pres">
      <dgm:prSet presAssocID="{2C9D5492-0E98-42CA-943A-7DA290CEA935}" presName="negativeSpace" presStyleCnt="0"/>
      <dgm:spPr/>
    </dgm:pt>
    <dgm:pt modelId="{18F37359-A2E4-4C6E-91BC-1E476E84C89B}" type="pres">
      <dgm:prSet presAssocID="{2C9D5492-0E98-42CA-943A-7DA290CEA935}" presName="childText" presStyleLbl="conFgAcc1" presStyleIdx="1" presStyleCnt="4">
        <dgm:presLayoutVars>
          <dgm:bulletEnabled val="1"/>
        </dgm:presLayoutVars>
      </dgm:prSet>
      <dgm:spPr/>
    </dgm:pt>
    <dgm:pt modelId="{6AEF042E-52EA-4389-B195-237739B2663B}" type="pres">
      <dgm:prSet presAssocID="{B33F134A-1040-45C5-B1BC-2350CA611762}" presName="spaceBetweenRectangles" presStyleCnt="0"/>
      <dgm:spPr/>
    </dgm:pt>
    <dgm:pt modelId="{119FFEB9-5BB8-483E-9714-89A5637CC1E8}" type="pres">
      <dgm:prSet presAssocID="{FC98F9DF-CAEB-4797-8A77-13594BB166BD}" presName="parentLin" presStyleCnt="0"/>
      <dgm:spPr/>
    </dgm:pt>
    <dgm:pt modelId="{2C5026D9-8F7B-469F-8125-BC594439B9CB}" type="pres">
      <dgm:prSet presAssocID="{FC98F9DF-CAEB-4797-8A77-13594BB166BD}" presName="parentLeftMargin" presStyleLbl="node1" presStyleIdx="1" presStyleCnt="4"/>
      <dgm:spPr/>
    </dgm:pt>
    <dgm:pt modelId="{40C077BB-23E6-4B31-B346-85B5CC43BB15}" type="pres">
      <dgm:prSet presAssocID="{FC98F9DF-CAEB-4797-8A77-13594BB166BD}" presName="parentText" presStyleLbl="node1" presStyleIdx="2" presStyleCnt="4">
        <dgm:presLayoutVars>
          <dgm:chMax val="0"/>
          <dgm:bulletEnabled val="1"/>
        </dgm:presLayoutVars>
      </dgm:prSet>
      <dgm:spPr/>
    </dgm:pt>
    <dgm:pt modelId="{2BF3E450-972D-437F-B048-68879FD8E334}" type="pres">
      <dgm:prSet presAssocID="{FC98F9DF-CAEB-4797-8A77-13594BB166BD}" presName="negativeSpace" presStyleCnt="0"/>
      <dgm:spPr/>
    </dgm:pt>
    <dgm:pt modelId="{1EEFA428-463E-4DBC-93F4-34CD7E47B7B1}" type="pres">
      <dgm:prSet presAssocID="{FC98F9DF-CAEB-4797-8A77-13594BB166BD}" presName="childText" presStyleLbl="conFgAcc1" presStyleIdx="2" presStyleCnt="4">
        <dgm:presLayoutVars>
          <dgm:bulletEnabled val="1"/>
        </dgm:presLayoutVars>
      </dgm:prSet>
      <dgm:spPr/>
    </dgm:pt>
    <dgm:pt modelId="{7C293B2D-01EE-4E9D-8CB2-0E12D522F6D7}" type="pres">
      <dgm:prSet presAssocID="{508F6B4E-7F08-4A77-AB5B-EBA1F8A79778}" presName="spaceBetweenRectangles" presStyleCnt="0"/>
      <dgm:spPr/>
    </dgm:pt>
    <dgm:pt modelId="{8E6F6A8C-1416-4285-AB8A-26ABB08B1758}" type="pres">
      <dgm:prSet presAssocID="{6AD22381-06CC-45ED-A5B6-699A14E70E90}" presName="parentLin" presStyleCnt="0"/>
      <dgm:spPr/>
    </dgm:pt>
    <dgm:pt modelId="{0EE234AF-11EF-4B12-BAFB-853277ADABE4}" type="pres">
      <dgm:prSet presAssocID="{6AD22381-06CC-45ED-A5B6-699A14E70E90}" presName="parentLeftMargin" presStyleLbl="node1" presStyleIdx="2" presStyleCnt="4"/>
      <dgm:spPr/>
    </dgm:pt>
    <dgm:pt modelId="{E7381165-C29E-4467-BDF9-723852B9CDE8}" type="pres">
      <dgm:prSet presAssocID="{6AD22381-06CC-45ED-A5B6-699A14E70E90}" presName="parentText" presStyleLbl="node1" presStyleIdx="3" presStyleCnt="4">
        <dgm:presLayoutVars>
          <dgm:chMax val="0"/>
          <dgm:bulletEnabled val="1"/>
        </dgm:presLayoutVars>
      </dgm:prSet>
      <dgm:spPr/>
    </dgm:pt>
    <dgm:pt modelId="{47644DAD-F946-4D1E-8708-20481134BFC8}" type="pres">
      <dgm:prSet presAssocID="{6AD22381-06CC-45ED-A5B6-699A14E70E90}" presName="negativeSpace" presStyleCnt="0"/>
      <dgm:spPr/>
    </dgm:pt>
    <dgm:pt modelId="{3D51DBB9-4BE4-4FEB-AF98-3959C4DD4D5A}" type="pres">
      <dgm:prSet presAssocID="{6AD22381-06CC-45ED-A5B6-699A14E70E90}" presName="childText" presStyleLbl="conFgAcc1" presStyleIdx="3" presStyleCnt="4">
        <dgm:presLayoutVars>
          <dgm:bulletEnabled val="1"/>
        </dgm:presLayoutVars>
      </dgm:prSet>
      <dgm:spPr/>
    </dgm:pt>
  </dgm:ptLst>
  <dgm:cxnLst>
    <dgm:cxn modelId="{6B3E4F05-83B7-4E97-8C6F-ED9BAFBA558E}" srcId="{59EDB86E-0A2C-4CD4-A724-B9E90F3FF8FD}" destId="{F58BA937-5D2E-4DC6-9199-788266E1C6CD}" srcOrd="0" destOrd="0" parTransId="{C077FF2D-D23C-4256-B72C-73BDEAC50D83}" sibTransId="{F299DADD-9E36-493E-AF9B-93A6CFF96648}"/>
    <dgm:cxn modelId="{DEB2DE05-CA0B-418B-86CF-D03B7EA96F3C}" type="presOf" srcId="{59EDB86E-0A2C-4CD4-A724-B9E90F3FF8FD}" destId="{2A970130-C8B1-44F0-89B4-E97A1CF80517}" srcOrd="1" destOrd="0" presId="urn:microsoft.com/office/officeart/2005/8/layout/list1"/>
    <dgm:cxn modelId="{F205F115-C3A6-4894-B275-D5DBFAF7F2FC}" srcId="{E479BF83-331B-4683-B928-5E1DCAB32491}" destId="{FC98F9DF-CAEB-4797-8A77-13594BB166BD}" srcOrd="2" destOrd="0" parTransId="{4656B1D5-344B-46B2-AE17-DCD9946F8FD3}" sibTransId="{508F6B4E-7F08-4A77-AB5B-EBA1F8A79778}"/>
    <dgm:cxn modelId="{D3381A1E-AB49-4F6D-85E1-FBC6A3FAC68A}" type="presOf" srcId="{382673F0-10EF-437E-9E81-44337D42016B}" destId="{18F37359-A2E4-4C6E-91BC-1E476E84C89B}" srcOrd="0" destOrd="0" presId="urn:microsoft.com/office/officeart/2005/8/layout/list1"/>
    <dgm:cxn modelId="{6948B322-DAD0-4A6E-892B-09B2BB82DBD6}" srcId="{FC98F9DF-CAEB-4797-8A77-13594BB166BD}" destId="{F43503F6-32E2-4903-A2F0-978E23D64483}" srcOrd="0" destOrd="0" parTransId="{599E1DE0-1CDE-4127-8CCB-19DD009104DF}" sibTransId="{5AC09460-D008-4162-B7F6-C578710B22A2}"/>
    <dgm:cxn modelId="{46D9C52F-57D7-4D08-8C23-8C7DC83E19FD}" type="presOf" srcId="{D920630C-3FDD-460F-B775-786F1A9EBD4B}" destId="{3D51DBB9-4BE4-4FEB-AF98-3959C4DD4D5A}" srcOrd="0" destOrd="1" presId="urn:microsoft.com/office/officeart/2005/8/layout/list1"/>
    <dgm:cxn modelId="{42E1BA5E-52C4-41F0-9851-7E47CF13930D}" type="presOf" srcId="{6AD22381-06CC-45ED-A5B6-699A14E70E90}" destId="{E7381165-C29E-4467-BDF9-723852B9CDE8}" srcOrd="1" destOrd="0" presId="urn:microsoft.com/office/officeart/2005/8/layout/list1"/>
    <dgm:cxn modelId="{7C346760-7BC8-472E-B224-02AD29598698}" type="presOf" srcId="{D412110E-E5C0-4C54-B9CE-7D139F379533}" destId="{3D51DBB9-4BE4-4FEB-AF98-3959C4DD4D5A}" srcOrd="0" destOrd="0" presId="urn:microsoft.com/office/officeart/2005/8/layout/list1"/>
    <dgm:cxn modelId="{5E2B096C-25A7-4231-851E-4EC3B890CCEB}" srcId="{2C9D5492-0E98-42CA-943A-7DA290CEA935}" destId="{2C7DE58C-14C0-466A-9E49-E29B5F95B36C}" srcOrd="1" destOrd="0" parTransId="{992A252F-B6C4-46CC-9D77-A055CEEB91AD}" sibTransId="{BA8494EC-4361-4F67-A051-169D76AD1428}"/>
    <dgm:cxn modelId="{195E5F6D-10A9-4261-BC2B-3B7228987CA5}" type="presOf" srcId="{2C9D5492-0E98-42CA-943A-7DA290CEA935}" destId="{2C8A255F-FFAB-41CF-8E10-4FCE76CAF54B}" srcOrd="1" destOrd="0" presId="urn:microsoft.com/office/officeart/2005/8/layout/list1"/>
    <dgm:cxn modelId="{5B047954-631C-47CC-A9A0-7F918524A495}" type="presOf" srcId="{E479BF83-331B-4683-B928-5E1DCAB32491}" destId="{88462D58-C0B5-4B53-B712-EE6E96F93760}" srcOrd="0" destOrd="0" presId="urn:microsoft.com/office/officeart/2005/8/layout/list1"/>
    <dgm:cxn modelId="{9C517E57-6546-44D8-BA93-9A4E3625DE41}" type="presOf" srcId="{2C7DE58C-14C0-466A-9E49-E29B5F95B36C}" destId="{18F37359-A2E4-4C6E-91BC-1E476E84C89B}" srcOrd="0" destOrd="1" presId="urn:microsoft.com/office/officeart/2005/8/layout/list1"/>
    <dgm:cxn modelId="{E7DB8A57-D12A-4468-8FA4-BA3A9F5A4477}" type="presOf" srcId="{FC98F9DF-CAEB-4797-8A77-13594BB166BD}" destId="{40C077BB-23E6-4B31-B346-85B5CC43BB15}" srcOrd="1" destOrd="0" presId="urn:microsoft.com/office/officeart/2005/8/layout/list1"/>
    <dgm:cxn modelId="{3EC5AE57-3E9D-40B1-97EC-AF6CAFBF4A15}" srcId="{E479BF83-331B-4683-B928-5E1DCAB32491}" destId="{59EDB86E-0A2C-4CD4-A724-B9E90F3FF8FD}" srcOrd="0" destOrd="0" parTransId="{1E6C0BD4-3BFE-4624-A47C-B9A7038E5A61}" sibTransId="{84F27714-699E-4611-8F2E-F0244777682C}"/>
    <dgm:cxn modelId="{41449F81-8CE6-44F9-A6BE-FAAFB8C0B023}" type="presOf" srcId="{6AD22381-06CC-45ED-A5B6-699A14E70E90}" destId="{0EE234AF-11EF-4B12-BAFB-853277ADABE4}" srcOrd="0" destOrd="0" presId="urn:microsoft.com/office/officeart/2005/8/layout/list1"/>
    <dgm:cxn modelId="{5C207793-F9A6-4F6E-87BB-5782BBF86502}" srcId="{2C9D5492-0E98-42CA-943A-7DA290CEA935}" destId="{9848F5CD-069B-498E-8479-B3A39FA34EEC}" srcOrd="2" destOrd="0" parTransId="{FC43BEB3-05D1-4D60-8AA8-40AD461C1FC4}" sibTransId="{0E9711E6-9C27-49B4-91E6-77A62A57D982}"/>
    <dgm:cxn modelId="{7AE31F97-B0F1-40CE-A594-8E512F640010}" srcId="{6AD22381-06CC-45ED-A5B6-699A14E70E90}" destId="{D412110E-E5C0-4C54-B9CE-7D139F379533}" srcOrd="0" destOrd="0" parTransId="{81458789-8699-42B3-B549-8D80749A5CE5}" sibTransId="{1F24255E-2D14-4236-A8CC-0B7CCC4EB782}"/>
    <dgm:cxn modelId="{F0E0F39B-873C-46AE-8D47-8452B5480624}" type="presOf" srcId="{59EDB86E-0A2C-4CD4-A724-B9E90F3FF8FD}" destId="{C2C0AB0D-6072-4B6B-ABB7-1C8A6DB65CB9}" srcOrd="0" destOrd="0" presId="urn:microsoft.com/office/officeart/2005/8/layout/list1"/>
    <dgm:cxn modelId="{A714169D-01E1-4668-B62F-110D3590F0AD}" srcId="{E479BF83-331B-4683-B928-5E1DCAB32491}" destId="{2C9D5492-0E98-42CA-943A-7DA290CEA935}" srcOrd="1" destOrd="0" parTransId="{3AADD3AC-3CFB-4AFB-8D43-B59114766D55}" sibTransId="{B33F134A-1040-45C5-B1BC-2350CA611762}"/>
    <dgm:cxn modelId="{124179A8-294A-456B-9291-40CBC82B3CF0}" type="presOf" srcId="{FC98F9DF-CAEB-4797-8A77-13594BB166BD}" destId="{2C5026D9-8F7B-469F-8125-BC594439B9CB}" srcOrd="0" destOrd="0" presId="urn:microsoft.com/office/officeart/2005/8/layout/list1"/>
    <dgm:cxn modelId="{384220BE-57BD-455F-9411-B03F5FE13E49}" type="presOf" srcId="{2C9D5492-0E98-42CA-943A-7DA290CEA935}" destId="{E6E6C27D-FEE8-4C45-80DA-CB4810BB277A}" srcOrd="0" destOrd="0" presId="urn:microsoft.com/office/officeart/2005/8/layout/list1"/>
    <dgm:cxn modelId="{731C15C0-513E-4A6F-85D4-529491393482}" type="presOf" srcId="{F58BA937-5D2E-4DC6-9199-788266E1C6CD}" destId="{52A8B298-8B07-41B1-AF6B-28B9056C83EF}" srcOrd="0" destOrd="0" presId="urn:microsoft.com/office/officeart/2005/8/layout/list1"/>
    <dgm:cxn modelId="{B01C35C8-F226-438F-856B-500C443D02DE}" srcId="{2C9D5492-0E98-42CA-943A-7DA290CEA935}" destId="{382673F0-10EF-437E-9E81-44337D42016B}" srcOrd="0" destOrd="0" parTransId="{CE315D0F-A467-4DC9-A8E3-9B9106F9E55C}" sibTransId="{7D0BFFC4-0A5A-413D-A8FC-5389567620D7}"/>
    <dgm:cxn modelId="{B2BE13DF-148D-4F55-8DAB-B75006460CE1}" srcId="{6AD22381-06CC-45ED-A5B6-699A14E70E90}" destId="{D920630C-3FDD-460F-B775-786F1A9EBD4B}" srcOrd="1" destOrd="0" parTransId="{C5AE4E89-A63B-4547-B692-135259EF74C0}" sibTransId="{30621422-9082-4BDD-9015-EE0D528CF0F3}"/>
    <dgm:cxn modelId="{7CD7B1DF-23FA-43A4-A88E-C51F0EDD9CB2}" type="presOf" srcId="{9848F5CD-069B-498E-8479-B3A39FA34EEC}" destId="{18F37359-A2E4-4C6E-91BC-1E476E84C89B}" srcOrd="0" destOrd="2" presId="urn:microsoft.com/office/officeart/2005/8/layout/list1"/>
    <dgm:cxn modelId="{C52E5FEC-061F-4D58-96B6-20FE24D2C445}" type="presOf" srcId="{F43503F6-32E2-4903-A2F0-978E23D64483}" destId="{1EEFA428-463E-4DBC-93F4-34CD7E47B7B1}" srcOrd="0" destOrd="0" presId="urn:microsoft.com/office/officeart/2005/8/layout/list1"/>
    <dgm:cxn modelId="{4D5757FE-819D-4DAE-B2CC-8A56EF1B0CFB}" srcId="{E479BF83-331B-4683-B928-5E1DCAB32491}" destId="{6AD22381-06CC-45ED-A5B6-699A14E70E90}" srcOrd="3" destOrd="0" parTransId="{92689235-E5C9-42F9-9ED0-F2BB08A21CE2}" sibTransId="{6D30230B-A234-4791-B0A3-2FA5B0DF8E6B}"/>
    <dgm:cxn modelId="{6E5B5A24-F2C6-4E25-9B39-505A262E0E5A}" type="presParOf" srcId="{88462D58-C0B5-4B53-B712-EE6E96F93760}" destId="{045C4548-E4F5-4843-BE6D-7244855BAD83}" srcOrd="0" destOrd="0" presId="urn:microsoft.com/office/officeart/2005/8/layout/list1"/>
    <dgm:cxn modelId="{65790C87-900C-4547-8B35-C5245E8B584E}" type="presParOf" srcId="{045C4548-E4F5-4843-BE6D-7244855BAD83}" destId="{C2C0AB0D-6072-4B6B-ABB7-1C8A6DB65CB9}" srcOrd="0" destOrd="0" presId="urn:microsoft.com/office/officeart/2005/8/layout/list1"/>
    <dgm:cxn modelId="{D191C592-3401-42D1-B777-ECBF5CCD260C}" type="presParOf" srcId="{045C4548-E4F5-4843-BE6D-7244855BAD83}" destId="{2A970130-C8B1-44F0-89B4-E97A1CF80517}" srcOrd="1" destOrd="0" presId="urn:microsoft.com/office/officeart/2005/8/layout/list1"/>
    <dgm:cxn modelId="{D1D4D931-C765-49EB-BEF8-1D5444D816B2}" type="presParOf" srcId="{88462D58-C0B5-4B53-B712-EE6E96F93760}" destId="{1CF45838-4C6B-4CAD-9ACB-957ABC06C8A0}" srcOrd="1" destOrd="0" presId="urn:microsoft.com/office/officeart/2005/8/layout/list1"/>
    <dgm:cxn modelId="{ED232726-CCDA-4F5C-8C9A-F271D8DC33A1}" type="presParOf" srcId="{88462D58-C0B5-4B53-B712-EE6E96F93760}" destId="{52A8B298-8B07-41B1-AF6B-28B9056C83EF}" srcOrd="2" destOrd="0" presId="urn:microsoft.com/office/officeart/2005/8/layout/list1"/>
    <dgm:cxn modelId="{B0F230EE-331C-4F60-9CA9-0E7F86A8EC31}" type="presParOf" srcId="{88462D58-C0B5-4B53-B712-EE6E96F93760}" destId="{F07306B9-22FD-4DCF-BE11-0C164372D119}" srcOrd="3" destOrd="0" presId="urn:microsoft.com/office/officeart/2005/8/layout/list1"/>
    <dgm:cxn modelId="{DB53FA38-6331-47C6-A248-7F24B40F1C7D}" type="presParOf" srcId="{88462D58-C0B5-4B53-B712-EE6E96F93760}" destId="{A550C6A9-DA69-41DB-A78A-E2BE90C3DA96}" srcOrd="4" destOrd="0" presId="urn:microsoft.com/office/officeart/2005/8/layout/list1"/>
    <dgm:cxn modelId="{3A338F9D-48D4-4696-8ED8-5EB3DF3A5A55}" type="presParOf" srcId="{A550C6A9-DA69-41DB-A78A-E2BE90C3DA96}" destId="{E6E6C27D-FEE8-4C45-80DA-CB4810BB277A}" srcOrd="0" destOrd="0" presId="urn:microsoft.com/office/officeart/2005/8/layout/list1"/>
    <dgm:cxn modelId="{B5BCBC44-3028-46CA-B732-3320A30892EC}" type="presParOf" srcId="{A550C6A9-DA69-41DB-A78A-E2BE90C3DA96}" destId="{2C8A255F-FFAB-41CF-8E10-4FCE76CAF54B}" srcOrd="1" destOrd="0" presId="urn:microsoft.com/office/officeart/2005/8/layout/list1"/>
    <dgm:cxn modelId="{86517E26-11CA-48E7-BB77-6E94C583D2BA}" type="presParOf" srcId="{88462D58-C0B5-4B53-B712-EE6E96F93760}" destId="{650BC735-BC08-458B-AD56-314D18CA3F97}" srcOrd="5" destOrd="0" presId="urn:microsoft.com/office/officeart/2005/8/layout/list1"/>
    <dgm:cxn modelId="{0F634219-4606-4BA3-9E98-57F9BCF13584}" type="presParOf" srcId="{88462D58-C0B5-4B53-B712-EE6E96F93760}" destId="{18F37359-A2E4-4C6E-91BC-1E476E84C89B}" srcOrd="6" destOrd="0" presId="urn:microsoft.com/office/officeart/2005/8/layout/list1"/>
    <dgm:cxn modelId="{C2DE9A6A-50C4-4F9B-8F4C-375ED49E7D95}" type="presParOf" srcId="{88462D58-C0B5-4B53-B712-EE6E96F93760}" destId="{6AEF042E-52EA-4389-B195-237739B2663B}" srcOrd="7" destOrd="0" presId="urn:microsoft.com/office/officeart/2005/8/layout/list1"/>
    <dgm:cxn modelId="{AAEBDE55-3916-4886-A1A6-4CA474575B1A}" type="presParOf" srcId="{88462D58-C0B5-4B53-B712-EE6E96F93760}" destId="{119FFEB9-5BB8-483E-9714-89A5637CC1E8}" srcOrd="8" destOrd="0" presId="urn:microsoft.com/office/officeart/2005/8/layout/list1"/>
    <dgm:cxn modelId="{AF73FD6F-8422-4793-8A56-A0CBF0E93DA2}" type="presParOf" srcId="{119FFEB9-5BB8-483E-9714-89A5637CC1E8}" destId="{2C5026D9-8F7B-469F-8125-BC594439B9CB}" srcOrd="0" destOrd="0" presId="urn:microsoft.com/office/officeart/2005/8/layout/list1"/>
    <dgm:cxn modelId="{CF4D678E-FE2A-4923-897F-BAEE4FD8F59F}" type="presParOf" srcId="{119FFEB9-5BB8-483E-9714-89A5637CC1E8}" destId="{40C077BB-23E6-4B31-B346-85B5CC43BB15}" srcOrd="1" destOrd="0" presId="urn:microsoft.com/office/officeart/2005/8/layout/list1"/>
    <dgm:cxn modelId="{C707A22F-A4A7-47B5-B5EA-5B6297524B98}" type="presParOf" srcId="{88462D58-C0B5-4B53-B712-EE6E96F93760}" destId="{2BF3E450-972D-437F-B048-68879FD8E334}" srcOrd="9" destOrd="0" presId="urn:microsoft.com/office/officeart/2005/8/layout/list1"/>
    <dgm:cxn modelId="{9B6CF20E-CC46-4903-ACF2-6828697D11EF}" type="presParOf" srcId="{88462D58-C0B5-4B53-B712-EE6E96F93760}" destId="{1EEFA428-463E-4DBC-93F4-34CD7E47B7B1}" srcOrd="10" destOrd="0" presId="urn:microsoft.com/office/officeart/2005/8/layout/list1"/>
    <dgm:cxn modelId="{DFA3EF78-6DFF-46A7-81AC-55405BC18756}" type="presParOf" srcId="{88462D58-C0B5-4B53-B712-EE6E96F93760}" destId="{7C293B2D-01EE-4E9D-8CB2-0E12D522F6D7}" srcOrd="11" destOrd="0" presId="urn:microsoft.com/office/officeart/2005/8/layout/list1"/>
    <dgm:cxn modelId="{BAD25517-7BC3-48D0-860A-ED09A1CBC7C4}" type="presParOf" srcId="{88462D58-C0B5-4B53-B712-EE6E96F93760}" destId="{8E6F6A8C-1416-4285-AB8A-26ABB08B1758}" srcOrd="12" destOrd="0" presId="urn:microsoft.com/office/officeart/2005/8/layout/list1"/>
    <dgm:cxn modelId="{AB4361AF-8A60-4DE2-9537-E2E9375A6D47}" type="presParOf" srcId="{8E6F6A8C-1416-4285-AB8A-26ABB08B1758}" destId="{0EE234AF-11EF-4B12-BAFB-853277ADABE4}" srcOrd="0" destOrd="0" presId="urn:microsoft.com/office/officeart/2005/8/layout/list1"/>
    <dgm:cxn modelId="{8BEA169B-0E4F-4925-BDFF-3998304078EE}" type="presParOf" srcId="{8E6F6A8C-1416-4285-AB8A-26ABB08B1758}" destId="{E7381165-C29E-4467-BDF9-723852B9CDE8}" srcOrd="1" destOrd="0" presId="urn:microsoft.com/office/officeart/2005/8/layout/list1"/>
    <dgm:cxn modelId="{B46165C8-A0A9-426F-A140-1F26E49ED545}" type="presParOf" srcId="{88462D58-C0B5-4B53-B712-EE6E96F93760}" destId="{47644DAD-F946-4D1E-8708-20481134BFC8}" srcOrd="13" destOrd="0" presId="urn:microsoft.com/office/officeart/2005/8/layout/list1"/>
    <dgm:cxn modelId="{1245F846-D548-4220-B817-7C3290E30F5C}" type="presParOf" srcId="{88462D58-C0B5-4B53-B712-EE6E96F93760}" destId="{3D51DBB9-4BE4-4FEB-AF98-3959C4DD4D5A}" srcOrd="14"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96594A-32FC-4B0C-A13B-F09CE99B4871}">
      <dsp:nvSpPr>
        <dsp:cNvPr id="0" name=""/>
        <dsp:cNvSpPr/>
      </dsp:nvSpPr>
      <dsp:spPr>
        <a:xfrm>
          <a:off x="1366812" y="305491"/>
          <a:ext cx="236868" cy="91440"/>
        </a:xfrm>
        <a:custGeom>
          <a:avLst/>
          <a:gdLst/>
          <a:ahLst/>
          <a:cxnLst/>
          <a:rect l="0" t="0" r="0" b="0"/>
          <a:pathLst>
            <a:path>
              <a:moveTo>
                <a:pt x="0" y="45720"/>
              </a:moveTo>
              <a:lnTo>
                <a:pt x="236868" y="45720"/>
              </a:lnTo>
            </a:path>
          </a:pathLst>
        </a:custGeom>
        <a:noFill/>
        <a:ln w="6350" cap="flat" cmpd="sng" algn="ctr">
          <a:solidFill>
            <a:schemeClr val="dk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b="1" kern="1200">
            <a:effectLst/>
          </a:endParaRPr>
        </a:p>
      </dsp:txBody>
      <dsp:txXfrm>
        <a:off x="1478560" y="349873"/>
        <a:ext cx="13373" cy="2674"/>
      </dsp:txXfrm>
    </dsp:sp>
    <dsp:sp modelId="{A79A949B-3F3D-4469-A635-68B774C6166C}">
      <dsp:nvSpPr>
        <dsp:cNvPr id="0" name=""/>
        <dsp:cNvSpPr/>
      </dsp:nvSpPr>
      <dsp:spPr>
        <a:xfrm>
          <a:off x="205706" y="2339"/>
          <a:ext cx="1162906" cy="697743"/>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l-GR" sz="1100" b="1" kern="1200" dirty="0">
              <a:effectLst/>
            </a:rPr>
            <a:t>Παραλαβή τροφίμων (ΦΧΒ)</a:t>
          </a:r>
        </a:p>
      </dsp:txBody>
      <dsp:txXfrm>
        <a:off x="205706" y="2339"/>
        <a:ext cx="1162906" cy="697743"/>
      </dsp:txXfrm>
    </dsp:sp>
    <dsp:sp modelId="{89804A77-3D91-4E4D-A931-92FCE0397664}">
      <dsp:nvSpPr>
        <dsp:cNvPr id="0" name=""/>
        <dsp:cNvSpPr/>
      </dsp:nvSpPr>
      <dsp:spPr>
        <a:xfrm>
          <a:off x="2797187" y="305491"/>
          <a:ext cx="236868" cy="91440"/>
        </a:xfrm>
        <a:custGeom>
          <a:avLst/>
          <a:gdLst/>
          <a:ahLst/>
          <a:cxnLst/>
          <a:rect l="0" t="0" r="0" b="0"/>
          <a:pathLst>
            <a:path>
              <a:moveTo>
                <a:pt x="0" y="45720"/>
              </a:moveTo>
              <a:lnTo>
                <a:pt x="236868" y="45720"/>
              </a:lnTo>
            </a:path>
          </a:pathLst>
        </a:custGeom>
        <a:noFill/>
        <a:ln w="6350" cap="flat" cmpd="sng" algn="ctr">
          <a:solidFill>
            <a:schemeClr val="dk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b="1" kern="1200">
            <a:effectLst/>
          </a:endParaRPr>
        </a:p>
      </dsp:txBody>
      <dsp:txXfrm>
        <a:off x="2908935" y="349873"/>
        <a:ext cx="13373" cy="2674"/>
      </dsp:txXfrm>
    </dsp:sp>
    <dsp:sp modelId="{A9C1F18E-56A4-4BAC-8508-D25AEA77370B}">
      <dsp:nvSpPr>
        <dsp:cNvPr id="0" name=""/>
        <dsp:cNvSpPr/>
      </dsp:nvSpPr>
      <dsp:spPr>
        <a:xfrm>
          <a:off x="1636081" y="2339"/>
          <a:ext cx="1162906" cy="697743"/>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l-GR" sz="1100" b="1" kern="1200" dirty="0">
              <a:effectLst/>
            </a:rPr>
            <a:t>Αποθήκευση τροφίμων (ΦΧΒ)</a:t>
          </a:r>
        </a:p>
      </dsp:txBody>
      <dsp:txXfrm>
        <a:off x="1636081" y="2339"/>
        <a:ext cx="1162906" cy="697743"/>
      </dsp:txXfrm>
    </dsp:sp>
    <dsp:sp modelId="{C7EEAFFB-E9DF-4CFE-AC8E-02CE1CD7F912}">
      <dsp:nvSpPr>
        <dsp:cNvPr id="0" name=""/>
        <dsp:cNvSpPr/>
      </dsp:nvSpPr>
      <dsp:spPr>
        <a:xfrm>
          <a:off x="787159" y="698283"/>
          <a:ext cx="2860749" cy="236868"/>
        </a:xfrm>
        <a:custGeom>
          <a:avLst/>
          <a:gdLst/>
          <a:ahLst/>
          <a:cxnLst/>
          <a:rect l="0" t="0" r="0" b="0"/>
          <a:pathLst>
            <a:path>
              <a:moveTo>
                <a:pt x="2860749" y="0"/>
              </a:moveTo>
              <a:lnTo>
                <a:pt x="2860749" y="135534"/>
              </a:lnTo>
              <a:lnTo>
                <a:pt x="0" y="135534"/>
              </a:lnTo>
              <a:lnTo>
                <a:pt x="0" y="236868"/>
              </a:lnTo>
            </a:path>
          </a:pathLst>
        </a:custGeom>
        <a:noFill/>
        <a:ln w="6350" cap="flat" cmpd="sng" algn="ctr">
          <a:solidFill>
            <a:schemeClr val="dk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2145703" y="815379"/>
        <a:ext cx="143661" cy="2674"/>
      </dsp:txXfrm>
    </dsp:sp>
    <dsp:sp modelId="{BF45F53E-D467-40D3-B255-A9711803CDC5}">
      <dsp:nvSpPr>
        <dsp:cNvPr id="0" name=""/>
        <dsp:cNvSpPr/>
      </dsp:nvSpPr>
      <dsp:spPr>
        <a:xfrm>
          <a:off x="3066456" y="2339"/>
          <a:ext cx="1162906" cy="697743"/>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l-GR" sz="1100" b="1" kern="1200" dirty="0">
              <a:effectLst/>
            </a:rPr>
            <a:t>Έλεγχος αποθεμάτων (ΦΧΒ)</a:t>
          </a:r>
        </a:p>
      </dsp:txBody>
      <dsp:txXfrm>
        <a:off x="3066456" y="2339"/>
        <a:ext cx="1162906" cy="697743"/>
      </dsp:txXfrm>
    </dsp:sp>
    <dsp:sp modelId="{286E5543-CBB8-46A5-8C7A-79F2F762E9AB}">
      <dsp:nvSpPr>
        <dsp:cNvPr id="0" name=""/>
        <dsp:cNvSpPr/>
      </dsp:nvSpPr>
      <dsp:spPr>
        <a:xfrm>
          <a:off x="1366812" y="1270703"/>
          <a:ext cx="236868" cy="91440"/>
        </a:xfrm>
        <a:custGeom>
          <a:avLst/>
          <a:gdLst/>
          <a:ahLst/>
          <a:cxnLst/>
          <a:rect l="0" t="0" r="0" b="0"/>
          <a:pathLst>
            <a:path>
              <a:moveTo>
                <a:pt x="0" y="45720"/>
              </a:moveTo>
              <a:lnTo>
                <a:pt x="236868" y="45720"/>
              </a:lnTo>
            </a:path>
          </a:pathLst>
        </a:custGeom>
        <a:noFill/>
        <a:ln w="6350" cap="flat" cmpd="sng" algn="ctr">
          <a:solidFill>
            <a:schemeClr val="dk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b="1" kern="1200">
            <a:effectLst/>
          </a:endParaRPr>
        </a:p>
      </dsp:txBody>
      <dsp:txXfrm>
        <a:off x="1478560" y="1315086"/>
        <a:ext cx="13373" cy="2674"/>
      </dsp:txXfrm>
    </dsp:sp>
    <dsp:sp modelId="{372F440B-BD55-4830-8E0F-20CCEF8BFECB}">
      <dsp:nvSpPr>
        <dsp:cNvPr id="0" name=""/>
        <dsp:cNvSpPr/>
      </dsp:nvSpPr>
      <dsp:spPr>
        <a:xfrm>
          <a:off x="205706" y="967551"/>
          <a:ext cx="1162906" cy="697743"/>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l-GR" sz="1100" b="1" kern="1200" dirty="0">
              <a:effectLst/>
            </a:rPr>
            <a:t>Εξαγωγή τροφίμων (ΦΧΒ)</a:t>
          </a:r>
        </a:p>
      </dsp:txBody>
      <dsp:txXfrm>
        <a:off x="205706" y="967551"/>
        <a:ext cx="1162906" cy="697743"/>
      </dsp:txXfrm>
    </dsp:sp>
    <dsp:sp modelId="{39D26FB5-28E7-414E-B835-6534AF3FD605}">
      <dsp:nvSpPr>
        <dsp:cNvPr id="0" name=""/>
        <dsp:cNvSpPr/>
      </dsp:nvSpPr>
      <dsp:spPr>
        <a:xfrm>
          <a:off x="2797187" y="1270703"/>
          <a:ext cx="236868" cy="91440"/>
        </a:xfrm>
        <a:custGeom>
          <a:avLst/>
          <a:gdLst/>
          <a:ahLst/>
          <a:cxnLst/>
          <a:rect l="0" t="0" r="0" b="0"/>
          <a:pathLst>
            <a:path>
              <a:moveTo>
                <a:pt x="0" y="45720"/>
              </a:moveTo>
              <a:lnTo>
                <a:pt x="236868" y="45720"/>
              </a:lnTo>
            </a:path>
          </a:pathLst>
        </a:custGeom>
        <a:noFill/>
        <a:ln w="6350" cap="flat" cmpd="sng" algn="ctr">
          <a:solidFill>
            <a:schemeClr val="dk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b="1" kern="1200">
            <a:effectLst/>
          </a:endParaRPr>
        </a:p>
      </dsp:txBody>
      <dsp:txXfrm>
        <a:off x="2908935" y="1315086"/>
        <a:ext cx="13373" cy="2674"/>
      </dsp:txXfrm>
    </dsp:sp>
    <dsp:sp modelId="{BAD9E46E-C4B3-458A-835D-36C6647D5DBA}">
      <dsp:nvSpPr>
        <dsp:cNvPr id="0" name=""/>
        <dsp:cNvSpPr/>
      </dsp:nvSpPr>
      <dsp:spPr>
        <a:xfrm>
          <a:off x="1636081" y="967551"/>
          <a:ext cx="1162906" cy="697743"/>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l-GR" sz="1100" b="1" kern="1200" dirty="0" err="1">
              <a:effectLst/>
            </a:rPr>
            <a:t>Προκατεργασία</a:t>
          </a:r>
          <a:r>
            <a:rPr lang="el-GR" sz="1100" b="1" kern="1200" dirty="0">
              <a:effectLst/>
            </a:rPr>
            <a:t> τροφίμων (ΦΒ)</a:t>
          </a:r>
        </a:p>
      </dsp:txBody>
      <dsp:txXfrm>
        <a:off x="1636081" y="967551"/>
        <a:ext cx="1162906" cy="697743"/>
      </dsp:txXfrm>
    </dsp:sp>
    <dsp:sp modelId="{64F3E07E-6A7F-403C-9423-189CC2CC5786}">
      <dsp:nvSpPr>
        <dsp:cNvPr id="0" name=""/>
        <dsp:cNvSpPr/>
      </dsp:nvSpPr>
      <dsp:spPr>
        <a:xfrm>
          <a:off x="787159" y="1663495"/>
          <a:ext cx="2860749" cy="236868"/>
        </a:xfrm>
        <a:custGeom>
          <a:avLst/>
          <a:gdLst/>
          <a:ahLst/>
          <a:cxnLst/>
          <a:rect l="0" t="0" r="0" b="0"/>
          <a:pathLst>
            <a:path>
              <a:moveTo>
                <a:pt x="2860749" y="0"/>
              </a:moveTo>
              <a:lnTo>
                <a:pt x="2860749" y="135534"/>
              </a:lnTo>
              <a:lnTo>
                <a:pt x="0" y="135534"/>
              </a:lnTo>
              <a:lnTo>
                <a:pt x="0" y="236868"/>
              </a:lnTo>
            </a:path>
          </a:pathLst>
        </a:custGeom>
        <a:noFill/>
        <a:ln w="6350" cap="flat" cmpd="sng" algn="ctr">
          <a:solidFill>
            <a:schemeClr val="dk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b="1" kern="1200">
            <a:effectLst/>
          </a:endParaRPr>
        </a:p>
      </dsp:txBody>
      <dsp:txXfrm>
        <a:off x="2145703" y="1780592"/>
        <a:ext cx="143661" cy="2674"/>
      </dsp:txXfrm>
    </dsp:sp>
    <dsp:sp modelId="{18F54244-CCFA-429A-BECE-EF265A46622B}">
      <dsp:nvSpPr>
        <dsp:cNvPr id="0" name=""/>
        <dsp:cNvSpPr/>
      </dsp:nvSpPr>
      <dsp:spPr>
        <a:xfrm>
          <a:off x="3066456" y="967551"/>
          <a:ext cx="1162906" cy="697743"/>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l-GR" sz="1100" b="1" kern="1200" dirty="0">
              <a:effectLst/>
            </a:rPr>
            <a:t>Μαγείρεμα  (ΦΒ)</a:t>
          </a:r>
        </a:p>
      </dsp:txBody>
      <dsp:txXfrm>
        <a:off x="3066456" y="967551"/>
        <a:ext cx="1162906" cy="697743"/>
      </dsp:txXfrm>
    </dsp:sp>
    <dsp:sp modelId="{36A71BEA-2F88-4AF6-A140-03729ABA7FF1}">
      <dsp:nvSpPr>
        <dsp:cNvPr id="0" name=""/>
        <dsp:cNvSpPr/>
      </dsp:nvSpPr>
      <dsp:spPr>
        <a:xfrm>
          <a:off x="1366812" y="2235915"/>
          <a:ext cx="236868" cy="91440"/>
        </a:xfrm>
        <a:custGeom>
          <a:avLst/>
          <a:gdLst/>
          <a:ahLst/>
          <a:cxnLst/>
          <a:rect l="0" t="0" r="0" b="0"/>
          <a:pathLst>
            <a:path>
              <a:moveTo>
                <a:pt x="0" y="45720"/>
              </a:moveTo>
              <a:lnTo>
                <a:pt x="236868" y="45720"/>
              </a:lnTo>
            </a:path>
          </a:pathLst>
        </a:custGeom>
        <a:noFill/>
        <a:ln w="6350" cap="flat" cmpd="sng" algn="ctr">
          <a:solidFill>
            <a:schemeClr val="dk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b="1" kern="1200">
            <a:effectLst/>
          </a:endParaRPr>
        </a:p>
      </dsp:txBody>
      <dsp:txXfrm>
        <a:off x="1478560" y="2280298"/>
        <a:ext cx="13373" cy="2674"/>
      </dsp:txXfrm>
    </dsp:sp>
    <dsp:sp modelId="{7B087044-69D8-4D65-9BCE-4D743EC44A02}">
      <dsp:nvSpPr>
        <dsp:cNvPr id="0" name=""/>
        <dsp:cNvSpPr/>
      </dsp:nvSpPr>
      <dsp:spPr>
        <a:xfrm>
          <a:off x="205706" y="1932763"/>
          <a:ext cx="1162906" cy="697743"/>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l-GR" sz="1100" b="1" kern="1200" dirty="0">
              <a:effectLst/>
            </a:rPr>
            <a:t>Τοποθέτηση σε δοχεία (ΦΒ)</a:t>
          </a:r>
        </a:p>
      </dsp:txBody>
      <dsp:txXfrm>
        <a:off x="205706" y="1932763"/>
        <a:ext cx="1162906" cy="697743"/>
      </dsp:txXfrm>
    </dsp:sp>
    <dsp:sp modelId="{909951D8-4131-48EE-9506-F1BA172F643B}">
      <dsp:nvSpPr>
        <dsp:cNvPr id="0" name=""/>
        <dsp:cNvSpPr/>
      </dsp:nvSpPr>
      <dsp:spPr>
        <a:xfrm>
          <a:off x="2797187" y="2235915"/>
          <a:ext cx="236868" cy="91440"/>
        </a:xfrm>
        <a:custGeom>
          <a:avLst/>
          <a:gdLst/>
          <a:ahLst/>
          <a:cxnLst/>
          <a:rect l="0" t="0" r="0" b="0"/>
          <a:pathLst>
            <a:path>
              <a:moveTo>
                <a:pt x="0" y="45720"/>
              </a:moveTo>
              <a:lnTo>
                <a:pt x="236868" y="45720"/>
              </a:lnTo>
            </a:path>
          </a:pathLst>
        </a:custGeom>
        <a:noFill/>
        <a:ln w="6350" cap="flat" cmpd="sng" algn="ctr">
          <a:solidFill>
            <a:schemeClr val="dk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b="1" kern="1200">
            <a:effectLst/>
          </a:endParaRPr>
        </a:p>
      </dsp:txBody>
      <dsp:txXfrm>
        <a:off x="2908935" y="2280298"/>
        <a:ext cx="13373" cy="2674"/>
      </dsp:txXfrm>
    </dsp:sp>
    <dsp:sp modelId="{799E2DC9-7705-410F-AD45-F203A3192D46}">
      <dsp:nvSpPr>
        <dsp:cNvPr id="0" name=""/>
        <dsp:cNvSpPr/>
      </dsp:nvSpPr>
      <dsp:spPr>
        <a:xfrm>
          <a:off x="1636081" y="1932763"/>
          <a:ext cx="1162906" cy="697743"/>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l-GR" sz="1100" b="1" kern="1200" dirty="0">
              <a:effectLst/>
            </a:rPr>
            <a:t>Διανομή δοχείων (Φ)</a:t>
          </a:r>
        </a:p>
      </dsp:txBody>
      <dsp:txXfrm>
        <a:off x="1636081" y="1932763"/>
        <a:ext cx="1162906" cy="697743"/>
      </dsp:txXfrm>
    </dsp:sp>
    <dsp:sp modelId="{BC987A56-4B27-46F7-9339-4391087D9722}">
      <dsp:nvSpPr>
        <dsp:cNvPr id="0" name=""/>
        <dsp:cNvSpPr/>
      </dsp:nvSpPr>
      <dsp:spPr>
        <a:xfrm>
          <a:off x="787159" y="2628707"/>
          <a:ext cx="2860749" cy="236868"/>
        </a:xfrm>
        <a:custGeom>
          <a:avLst/>
          <a:gdLst/>
          <a:ahLst/>
          <a:cxnLst/>
          <a:rect l="0" t="0" r="0" b="0"/>
          <a:pathLst>
            <a:path>
              <a:moveTo>
                <a:pt x="2860749" y="0"/>
              </a:moveTo>
              <a:lnTo>
                <a:pt x="2860749" y="135534"/>
              </a:lnTo>
              <a:lnTo>
                <a:pt x="0" y="135534"/>
              </a:lnTo>
              <a:lnTo>
                <a:pt x="0" y="236868"/>
              </a:lnTo>
            </a:path>
          </a:pathLst>
        </a:custGeom>
        <a:noFill/>
        <a:ln w="6350" cap="flat" cmpd="sng" algn="ctr">
          <a:solidFill>
            <a:schemeClr val="dk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b="1" kern="1200">
            <a:effectLst/>
          </a:endParaRPr>
        </a:p>
      </dsp:txBody>
      <dsp:txXfrm>
        <a:off x="2145703" y="2745804"/>
        <a:ext cx="143661" cy="2674"/>
      </dsp:txXfrm>
    </dsp:sp>
    <dsp:sp modelId="{269D25DB-0391-4DA5-9190-A285BF3C8F0E}">
      <dsp:nvSpPr>
        <dsp:cNvPr id="0" name=""/>
        <dsp:cNvSpPr/>
      </dsp:nvSpPr>
      <dsp:spPr>
        <a:xfrm>
          <a:off x="3066456" y="1932763"/>
          <a:ext cx="1162906" cy="697743"/>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l-GR" sz="1100" b="1" kern="1200" dirty="0">
              <a:effectLst/>
            </a:rPr>
            <a:t>Προετοιμασία δίσκων (ΦΧΒ)</a:t>
          </a:r>
        </a:p>
      </dsp:txBody>
      <dsp:txXfrm>
        <a:off x="3066456" y="1932763"/>
        <a:ext cx="1162906" cy="697743"/>
      </dsp:txXfrm>
    </dsp:sp>
    <dsp:sp modelId="{CFBFC061-D8D4-4D17-8A4D-9500CEA61DE1}">
      <dsp:nvSpPr>
        <dsp:cNvPr id="0" name=""/>
        <dsp:cNvSpPr/>
      </dsp:nvSpPr>
      <dsp:spPr>
        <a:xfrm>
          <a:off x="1366812" y="3201127"/>
          <a:ext cx="236868" cy="91440"/>
        </a:xfrm>
        <a:custGeom>
          <a:avLst/>
          <a:gdLst/>
          <a:ahLst/>
          <a:cxnLst/>
          <a:rect l="0" t="0" r="0" b="0"/>
          <a:pathLst>
            <a:path>
              <a:moveTo>
                <a:pt x="0" y="45720"/>
              </a:moveTo>
              <a:lnTo>
                <a:pt x="236868" y="45720"/>
              </a:lnTo>
            </a:path>
          </a:pathLst>
        </a:custGeom>
        <a:noFill/>
        <a:ln w="6350" cap="flat" cmpd="sng" algn="ctr">
          <a:solidFill>
            <a:schemeClr val="dk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b="1" kern="1200">
            <a:effectLst/>
          </a:endParaRPr>
        </a:p>
      </dsp:txBody>
      <dsp:txXfrm>
        <a:off x="1478560" y="3245510"/>
        <a:ext cx="13373" cy="2674"/>
      </dsp:txXfrm>
    </dsp:sp>
    <dsp:sp modelId="{6CFC3D4B-628E-48D8-A8DA-5012EA33CD95}">
      <dsp:nvSpPr>
        <dsp:cNvPr id="0" name=""/>
        <dsp:cNvSpPr/>
      </dsp:nvSpPr>
      <dsp:spPr>
        <a:xfrm>
          <a:off x="205706" y="2897975"/>
          <a:ext cx="1162906" cy="697743"/>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l-GR" sz="1100" b="1" kern="1200" dirty="0">
              <a:effectLst/>
            </a:rPr>
            <a:t>Διανομή δίσκων (ΦΧ)</a:t>
          </a:r>
        </a:p>
      </dsp:txBody>
      <dsp:txXfrm>
        <a:off x="205706" y="2897975"/>
        <a:ext cx="1162906" cy="697743"/>
      </dsp:txXfrm>
    </dsp:sp>
    <dsp:sp modelId="{8597BEE1-9581-4105-9E85-6775290F2BB1}">
      <dsp:nvSpPr>
        <dsp:cNvPr id="0" name=""/>
        <dsp:cNvSpPr/>
      </dsp:nvSpPr>
      <dsp:spPr>
        <a:xfrm>
          <a:off x="2797187" y="3184347"/>
          <a:ext cx="239589" cy="91440"/>
        </a:xfrm>
        <a:custGeom>
          <a:avLst/>
          <a:gdLst/>
          <a:ahLst/>
          <a:cxnLst/>
          <a:rect l="0" t="0" r="0" b="0"/>
          <a:pathLst>
            <a:path>
              <a:moveTo>
                <a:pt x="0" y="62500"/>
              </a:moveTo>
              <a:lnTo>
                <a:pt x="136894" y="62500"/>
              </a:lnTo>
              <a:lnTo>
                <a:pt x="136894" y="45720"/>
              </a:lnTo>
              <a:lnTo>
                <a:pt x="239589" y="45720"/>
              </a:lnTo>
            </a:path>
          </a:pathLst>
        </a:custGeom>
        <a:noFill/>
        <a:ln w="6350" cap="flat" cmpd="sng" algn="ctr">
          <a:solidFill>
            <a:schemeClr val="dk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2910214" y="3228729"/>
        <a:ext cx="13535" cy="2674"/>
      </dsp:txXfrm>
    </dsp:sp>
    <dsp:sp modelId="{4B8465F9-C27F-429B-8C2A-486ECF914EE5}">
      <dsp:nvSpPr>
        <dsp:cNvPr id="0" name=""/>
        <dsp:cNvSpPr/>
      </dsp:nvSpPr>
      <dsp:spPr>
        <a:xfrm>
          <a:off x="1636081" y="2897975"/>
          <a:ext cx="1162906" cy="697743"/>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l-GR" sz="1100" b="1" kern="1200" dirty="0">
              <a:effectLst/>
            </a:rPr>
            <a:t>Σερβίρισμα (ΦΧ)</a:t>
          </a:r>
        </a:p>
      </dsp:txBody>
      <dsp:txXfrm>
        <a:off x="1636081" y="2897975"/>
        <a:ext cx="1162906" cy="697743"/>
      </dsp:txXfrm>
    </dsp:sp>
    <dsp:sp modelId="{223E0803-5845-494F-A152-2E1DC80DFA2D}">
      <dsp:nvSpPr>
        <dsp:cNvPr id="0" name=""/>
        <dsp:cNvSpPr/>
      </dsp:nvSpPr>
      <dsp:spPr>
        <a:xfrm>
          <a:off x="3069177" y="2881195"/>
          <a:ext cx="1162906" cy="697743"/>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l-GR" sz="1100" b="1" kern="1200" dirty="0">
              <a:effectLst/>
            </a:rPr>
            <a:t>Κατανάλωση</a:t>
          </a:r>
        </a:p>
      </dsp:txBody>
      <dsp:txXfrm>
        <a:off x="3069177" y="2881195"/>
        <a:ext cx="1162906" cy="6977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A8B298-8B07-41B1-AF6B-28B9056C83EF}">
      <dsp:nvSpPr>
        <dsp:cNvPr id="0" name=""/>
        <dsp:cNvSpPr/>
      </dsp:nvSpPr>
      <dsp:spPr>
        <a:xfrm>
          <a:off x="0" y="207440"/>
          <a:ext cx="4247180" cy="722925"/>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9628" tIns="187452" rIns="329628" bIns="71120" numCol="1" spcCol="1270" anchor="t" anchorCtr="0">
          <a:noAutofit/>
        </a:bodyPr>
        <a:lstStyle/>
        <a:p>
          <a:pPr marL="57150" lvl="1" indent="-57150" algn="l" defTabSz="444500">
            <a:lnSpc>
              <a:spcPct val="90000"/>
            </a:lnSpc>
            <a:spcBef>
              <a:spcPct val="0"/>
            </a:spcBef>
            <a:spcAft>
              <a:spcPct val="15000"/>
            </a:spcAft>
            <a:buChar char="•"/>
          </a:pPr>
          <a:r>
            <a:rPr lang="el-GR" sz="1000" kern="1200" dirty="0">
              <a:latin typeface="Segoe UI" panose="020B0502040204020203" pitchFamily="34" charset="0"/>
              <a:cs typeface="Segoe UI" panose="020B0502040204020203" pitchFamily="34" charset="0"/>
            </a:rPr>
            <a:t>Τα μικρόβια που προκαλούν τροφική δηλητηρίαση μπορούν να επιβιώσουν σε πολλά μέρη και να εξαπλωθούν στην κουζίνα.</a:t>
          </a:r>
        </a:p>
      </dsp:txBody>
      <dsp:txXfrm>
        <a:off x="0" y="207440"/>
        <a:ext cx="4247180" cy="722925"/>
      </dsp:txXfrm>
    </dsp:sp>
    <dsp:sp modelId="{2A970130-C8B1-44F0-89B4-E97A1CF80517}">
      <dsp:nvSpPr>
        <dsp:cNvPr id="0" name=""/>
        <dsp:cNvSpPr/>
      </dsp:nvSpPr>
      <dsp:spPr>
        <a:xfrm>
          <a:off x="212359" y="17219"/>
          <a:ext cx="2973026" cy="323061"/>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373" tIns="0" rIns="112373" bIns="0" numCol="1" spcCol="1270" anchor="ctr" anchorCtr="0">
          <a:noAutofit/>
        </a:bodyPr>
        <a:lstStyle/>
        <a:p>
          <a:pPr marL="0" lvl="0" indent="0" algn="l" defTabSz="466725">
            <a:lnSpc>
              <a:spcPct val="90000"/>
            </a:lnSpc>
            <a:spcBef>
              <a:spcPct val="0"/>
            </a:spcBef>
            <a:spcAft>
              <a:spcPct val="35000"/>
            </a:spcAft>
            <a:buFont typeface="+mj-lt"/>
            <a:buNone/>
          </a:pPr>
          <a:r>
            <a:rPr lang="el-GR" sz="1050" b="1" kern="1200" dirty="0">
              <a:latin typeface="Segoe UI" panose="020B0502040204020203" pitchFamily="34" charset="0"/>
              <a:cs typeface="Segoe UI" panose="020B0502040204020203" pitchFamily="34" charset="0"/>
            </a:rPr>
            <a:t>Πλύσιμο : Συχνό πλύσιμο χεριών και επιφανειών</a:t>
          </a:r>
          <a:endParaRPr lang="el-GR" sz="1050" kern="1200" dirty="0">
            <a:latin typeface="Segoe UI" panose="020B0502040204020203" pitchFamily="34" charset="0"/>
            <a:cs typeface="Segoe UI" panose="020B0502040204020203" pitchFamily="34" charset="0"/>
          </a:endParaRPr>
        </a:p>
      </dsp:txBody>
      <dsp:txXfrm>
        <a:off x="228130" y="32990"/>
        <a:ext cx="2941484" cy="291519"/>
      </dsp:txXfrm>
    </dsp:sp>
    <dsp:sp modelId="{18F37359-A2E4-4C6E-91BC-1E476E84C89B}">
      <dsp:nvSpPr>
        <dsp:cNvPr id="0" name=""/>
        <dsp:cNvSpPr/>
      </dsp:nvSpPr>
      <dsp:spPr>
        <a:xfrm>
          <a:off x="0" y="1211950"/>
          <a:ext cx="4247180" cy="10773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9628" tIns="187452" rIns="329628" bIns="71120" numCol="1" spcCol="1270" anchor="t" anchorCtr="0">
          <a:noAutofit/>
        </a:bodyPr>
        <a:lstStyle/>
        <a:p>
          <a:pPr marL="57150" lvl="1" indent="-57150" algn="l" defTabSz="444500">
            <a:lnSpc>
              <a:spcPct val="90000"/>
            </a:lnSpc>
            <a:spcBef>
              <a:spcPct val="0"/>
            </a:spcBef>
            <a:spcAft>
              <a:spcPct val="15000"/>
            </a:spcAft>
            <a:buChar char="•"/>
          </a:pPr>
          <a:r>
            <a:rPr lang="el-GR" sz="1000" kern="1200" dirty="0">
              <a:latin typeface="Segoe UI" panose="020B0502040204020203" pitchFamily="34" charset="0"/>
              <a:cs typeface="Segoe UI" panose="020B0502040204020203" pitchFamily="34" charset="0"/>
            </a:rPr>
            <a:t>Το ωμό κρέας, τα πουλερικά, τα θαλασσινά και τα αυγά μπορούν να μεταδώσουν μικρόβια σε έτοιμα προς κατανάλωση τρόφιμα.</a:t>
          </a:r>
        </a:p>
        <a:p>
          <a:pPr marL="57150" lvl="1" indent="-57150" algn="l" defTabSz="444500">
            <a:lnSpc>
              <a:spcPct val="90000"/>
            </a:lnSpc>
            <a:spcBef>
              <a:spcPct val="0"/>
            </a:spcBef>
            <a:spcAft>
              <a:spcPct val="15000"/>
            </a:spcAft>
            <a:buChar char="•"/>
          </a:pPr>
          <a:r>
            <a:rPr lang="el-GR" sz="1000" kern="1200" dirty="0">
              <a:latin typeface="Segoe UI" panose="020B0502040204020203" pitchFamily="34" charset="0"/>
              <a:cs typeface="Segoe UI" panose="020B0502040204020203" pitchFamily="34" charset="0"/>
            </a:rPr>
            <a:t>Ξεχωριστές πάγκοι κοπής.</a:t>
          </a:r>
        </a:p>
        <a:p>
          <a:pPr marL="57150" lvl="1" indent="-57150" algn="l" defTabSz="444500">
            <a:lnSpc>
              <a:spcPct val="90000"/>
            </a:lnSpc>
            <a:spcBef>
              <a:spcPct val="0"/>
            </a:spcBef>
            <a:spcAft>
              <a:spcPct val="15000"/>
            </a:spcAft>
            <a:buChar char="•"/>
          </a:pPr>
          <a:r>
            <a:rPr lang="el-GR" sz="1000" kern="1200" dirty="0">
              <a:latin typeface="Segoe UI" panose="020B0502040204020203" pitchFamily="34" charset="0"/>
              <a:cs typeface="Segoe UI" panose="020B0502040204020203" pitchFamily="34" charset="0"/>
            </a:rPr>
            <a:t>Διατήρηση σε διαφορετικά σημεία στο ψυγείο.</a:t>
          </a:r>
        </a:p>
      </dsp:txBody>
      <dsp:txXfrm>
        <a:off x="0" y="1211950"/>
        <a:ext cx="4247180" cy="1077300"/>
      </dsp:txXfrm>
    </dsp:sp>
    <dsp:sp modelId="{2C8A255F-FFAB-41CF-8E10-4FCE76CAF54B}">
      <dsp:nvSpPr>
        <dsp:cNvPr id="0" name=""/>
        <dsp:cNvSpPr/>
      </dsp:nvSpPr>
      <dsp:spPr>
        <a:xfrm>
          <a:off x="212359" y="978965"/>
          <a:ext cx="2973026" cy="365825"/>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373" tIns="0" rIns="112373" bIns="0" numCol="1" spcCol="1270" anchor="ctr" anchorCtr="0">
          <a:noAutofit/>
        </a:bodyPr>
        <a:lstStyle/>
        <a:p>
          <a:pPr marL="0" lvl="0" indent="0" algn="l" defTabSz="466725">
            <a:lnSpc>
              <a:spcPct val="90000"/>
            </a:lnSpc>
            <a:spcBef>
              <a:spcPct val="0"/>
            </a:spcBef>
            <a:spcAft>
              <a:spcPct val="35000"/>
            </a:spcAft>
            <a:buNone/>
          </a:pPr>
          <a:r>
            <a:rPr lang="el-GR" sz="1050" b="1" kern="1200" dirty="0">
              <a:latin typeface="Segoe UI" panose="020B0502040204020203" pitchFamily="34" charset="0"/>
              <a:cs typeface="Segoe UI" panose="020B0502040204020203" pitchFamily="34" charset="0"/>
            </a:rPr>
            <a:t>Διαχωρισμός : Αποφυγή διασταυρούμενης επιμόλυνσης</a:t>
          </a:r>
        </a:p>
      </dsp:txBody>
      <dsp:txXfrm>
        <a:off x="230217" y="996823"/>
        <a:ext cx="2937310" cy="330109"/>
      </dsp:txXfrm>
    </dsp:sp>
    <dsp:sp modelId="{1EEFA428-463E-4DBC-93F4-34CD7E47B7B1}">
      <dsp:nvSpPr>
        <dsp:cNvPr id="0" name=""/>
        <dsp:cNvSpPr/>
      </dsp:nvSpPr>
      <dsp:spPr>
        <a:xfrm>
          <a:off x="0" y="2470690"/>
          <a:ext cx="4247180" cy="722925"/>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9628" tIns="187452" rIns="329628" bIns="71120" numCol="1" spcCol="1270" anchor="t" anchorCtr="0">
          <a:noAutofit/>
        </a:bodyPr>
        <a:lstStyle/>
        <a:p>
          <a:pPr marL="57150" lvl="1" indent="-57150" algn="l" defTabSz="444500">
            <a:lnSpc>
              <a:spcPct val="90000"/>
            </a:lnSpc>
            <a:spcBef>
              <a:spcPct val="0"/>
            </a:spcBef>
            <a:spcAft>
              <a:spcPct val="15000"/>
            </a:spcAft>
            <a:buChar char="•"/>
          </a:pPr>
          <a:r>
            <a:rPr lang="el-GR" sz="1000" kern="1200" dirty="0">
              <a:latin typeface="Segoe UI" panose="020B0502040204020203" pitchFamily="34" charset="0"/>
              <a:cs typeface="Segoe UI" panose="020B0502040204020203" pitchFamily="34" charset="0"/>
            </a:rPr>
            <a:t>Θερμόμετρο τροφίμων για επιβεβαίωση της καλής πρακτικής του μαγειρέματος του φαγητού σε ασφαλή εσωτερική θερμοκρασία.</a:t>
          </a:r>
        </a:p>
      </dsp:txBody>
      <dsp:txXfrm>
        <a:off x="0" y="2470690"/>
        <a:ext cx="4247180" cy="722925"/>
      </dsp:txXfrm>
    </dsp:sp>
    <dsp:sp modelId="{40C077BB-23E6-4B31-B346-85B5CC43BB15}">
      <dsp:nvSpPr>
        <dsp:cNvPr id="0" name=""/>
        <dsp:cNvSpPr/>
      </dsp:nvSpPr>
      <dsp:spPr>
        <a:xfrm>
          <a:off x="212359" y="2337850"/>
          <a:ext cx="2973026" cy="26568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373" tIns="0" rIns="112373" bIns="0" numCol="1" spcCol="1270" anchor="ctr" anchorCtr="0">
          <a:noAutofit/>
        </a:bodyPr>
        <a:lstStyle/>
        <a:p>
          <a:pPr marL="0" lvl="0" indent="0" algn="l" defTabSz="466725">
            <a:lnSpc>
              <a:spcPct val="90000"/>
            </a:lnSpc>
            <a:spcBef>
              <a:spcPct val="0"/>
            </a:spcBef>
            <a:spcAft>
              <a:spcPct val="35000"/>
            </a:spcAft>
            <a:buNone/>
          </a:pPr>
          <a:r>
            <a:rPr lang="el-GR" sz="1050" b="1" kern="1200" dirty="0">
              <a:latin typeface="Segoe UI" panose="020B0502040204020203" pitchFamily="34" charset="0"/>
              <a:cs typeface="Segoe UI" panose="020B0502040204020203" pitchFamily="34" charset="0"/>
            </a:rPr>
            <a:t>Μαγείρεμα σε σωστή θερμοκρασία</a:t>
          </a:r>
        </a:p>
      </dsp:txBody>
      <dsp:txXfrm>
        <a:off x="225328" y="2350819"/>
        <a:ext cx="2947088" cy="239742"/>
      </dsp:txXfrm>
    </dsp:sp>
    <dsp:sp modelId="{3D51DBB9-4BE4-4FEB-AF98-3959C4DD4D5A}">
      <dsp:nvSpPr>
        <dsp:cNvPr id="0" name=""/>
        <dsp:cNvSpPr/>
      </dsp:nvSpPr>
      <dsp:spPr>
        <a:xfrm>
          <a:off x="0" y="3375055"/>
          <a:ext cx="4247180" cy="104895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9628" tIns="187452" rIns="329628" bIns="71120" numCol="1" spcCol="1270" anchor="t" anchorCtr="0">
          <a:noAutofit/>
        </a:bodyPr>
        <a:lstStyle/>
        <a:p>
          <a:pPr marL="57150" lvl="1" indent="-57150" algn="l" defTabSz="444500">
            <a:lnSpc>
              <a:spcPct val="90000"/>
            </a:lnSpc>
            <a:spcBef>
              <a:spcPct val="0"/>
            </a:spcBef>
            <a:spcAft>
              <a:spcPct val="15000"/>
            </a:spcAft>
            <a:buChar char="•"/>
          </a:pPr>
          <a:r>
            <a:rPr lang="el-GR" sz="1000" kern="1200" dirty="0">
              <a:latin typeface="Segoe UI" panose="020B0502040204020203" pitchFamily="34" charset="0"/>
              <a:cs typeface="Segoe UI" panose="020B0502040204020203" pitchFamily="34" charset="0"/>
            </a:rPr>
            <a:t>Τα βακτήρια μπορούν να πολλαπλασιαστούν γρήγορα εάν αφεθούν σε θερμοκρασία δωματίου ή στη «Ζώνη κινδύνου» μεταξύ 4°</a:t>
          </a:r>
          <a:r>
            <a:rPr lang="en-US" sz="1000" kern="1200" dirty="0">
              <a:latin typeface="Segoe UI" panose="020B0502040204020203" pitchFamily="34" charset="0"/>
              <a:cs typeface="Segoe UI" panose="020B0502040204020203" pitchFamily="34" charset="0"/>
            </a:rPr>
            <a:t>C</a:t>
          </a:r>
          <a:r>
            <a:rPr lang="el-GR" sz="1000" kern="1200" dirty="0">
              <a:latin typeface="Segoe UI" panose="020B0502040204020203" pitchFamily="34" charset="0"/>
              <a:cs typeface="Segoe UI" panose="020B0502040204020203" pitchFamily="34" charset="0"/>
            </a:rPr>
            <a:t> και </a:t>
          </a:r>
          <a:r>
            <a:rPr lang="en-US" sz="1000" kern="1200" dirty="0">
              <a:latin typeface="Segoe UI" panose="020B0502040204020203" pitchFamily="34" charset="0"/>
              <a:cs typeface="Segoe UI" panose="020B0502040204020203" pitchFamily="34" charset="0"/>
            </a:rPr>
            <a:t>60</a:t>
          </a:r>
          <a:r>
            <a:rPr lang="el-GR" sz="1000" kern="1200" dirty="0">
              <a:latin typeface="Segoe UI" panose="020B0502040204020203" pitchFamily="34" charset="0"/>
              <a:cs typeface="Segoe UI" panose="020B0502040204020203" pitchFamily="34" charset="0"/>
            </a:rPr>
            <a:t>°</a:t>
          </a:r>
          <a:r>
            <a:rPr lang="en-US" sz="1000" kern="1200" dirty="0">
              <a:latin typeface="Segoe UI" panose="020B0502040204020203" pitchFamily="34" charset="0"/>
              <a:cs typeface="Segoe UI" panose="020B0502040204020203" pitchFamily="34" charset="0"/>
            </a:rPr>
            <a:t>C</a:t>
          </a:r>
          <a:r>
            <a:rPr lang="el-GR" sz="1000" kern="1200" dirty="0">
              <a:latin typeface="Segoe UI" panose="020B0502040204020203" pitchFamily="34" charset="0"/>
              <a:cs typeface="Segoe UI" panose="020B0502040204020203" pitchFamily="34" charset="0"/>
            </a:rPr>
            <a:t>. </a:t>
          </a:r>
          <a:endParaRPr lang="el-GR" sz="900" kern="1200" dirty="0">
            <a:latin typeface="Segoe UI" panose="020B0502040204020203" pitchFamily="34" charset="0"/>
            <a:cs typeface="Segoe UI" panose="020B0502040204020203" pitchFamily="34" charset="0"/>
          </a:endParaRPr>
        </a:p>
        <a:p>
          <a:pPr marL="57150" lvl="1" indent="-57150" algn="l" defTabSz="444500">
            <a:lnSpc>
              <a:spcPct val="90000"/>
            </a:lnSpc>
            <a:spcBef>
              <a:spcPct val="0"/>
            </a:spcBef>
            <a:spcAft>
              <a:spcPct val="15000"/>
            </a:spcAft>
            <a:buChar char="•"/>
          </a:pPr>
          <a:r>
            <a:rPr lang="el-GR" sz="1000" kern="1200" dirty="0">
              <a:latin typeface="Segoe UI" panose="020B0502040204020203" pitchFamily="34" charset="0"/>
              <a:cs typeface="Segoe UI" panose="020B0502040204020203" pitchFamily="34" charset="0"/>
            </a:rPr>
            <a:t>Τα ευπαθή τρόφιμα δεν πρέπει να αφήνονται έξω για περισσότερο από 2 ώρες</a:t>
          </a:r>
          <a:r>
            <a:rPr lang="el-GR" sz="900" kern="1200" dirty="0">
              <a:latin typeface="Segoe UI" panose="020B0502040204020203" pitchFamily="34" charset="0"/>
              <a:cs typeface="Segoe UI" panose="020B0502040204020203" pitchFamily="34" charset="0"/>
            </a:rPr>
            <a:t>.</a:t>
          </a:r>
        </a:p>
      </dsp:txBody>
      <dsp:txXfrm>
        <a:off x="0" y="3375055"/>
        <a:ext cx="4247180" cy="1048950"/>
      </dsp:txXfrm>
    </dsp:sp>
    <dsp:sp modelId="{E7381165-C29E-4467-BDF9-723852B9CDE8}">
      <dsp:nvSpPr>
        <dsp:cNvPr id="0" name=""/>
        <dsp:cNvSpPr/>
      </dsp:nvSpPr>
      <dsp:spPr>
        <a:xfrm>
          <a:off x="212359" y="3242215"/>
          <a:ext cx="2973026" cy="26568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373" tIns="0" rIns="112373" bIns="0" numCol="1" spcCol="1270" anchor="ctr" anchorCtr="0">
          <a:noAutofit/>
        </a:bodyPr>
        <a:lstStyle/>
        <a:p>
          <a:pPr marL="0" lvl="0" indent="0" algn="l" defTabSz="466725">
            <a:lnSpc>
              <a:spcPct val="90000"/>
            </a:lnSpc>
            <a:spcBef>
              <a:spcPct val="0"/>
            </a:spcBef>
            <a:spcAft>
              <a:spcPct val="35000"/>
            </a:spcAft>
            <a:buNone/>
          </a:pPr>
          <a:r>
            <a:rPr lang="el-GR" sz="1050" b="1" kern="1200" dirty="0">
              <a:latin typeface="Segoe UI" panose="020B0502040204020203" pitchFamily="34" charset="0"/>
              <a:cs typeface="Segoe UI" panose="020B0502040204020203" pitchFamily="34" charset="0"/>
            </a:rPr>
            <a:t>Άμεση ψύξη</a:t>
          </a:r>
        </a:p>
      </dsp:txBody>
      <dsp:txXfrm>
        <a:off x="225328" y="3255184"/>
        <a:ext cx="2947088" cy="239742"/>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oster">
    <p:spTree>
      <p:nvGrpSpPr>
        <p:cNvPr id="1" name=""/>
        <p:cNvGrpSpPr/>
        <p:nvPr/>
      </p:nvGrpSpPr>
      <p:grpSpPr>
        <a:xfrm>
          <a:off x="0" y="0"/>
          <a:ext cx="0" cy="0"/>
          <a:chOff x="0" y="0"/>
          <a:chExt cx="0" cy="0"/>
        </a:xfrm>
      </p:grpSpPr>
      <p:sp>
        <p:nvSpPr>
          <p:cNvPr id="2" name="Τίτλος 1"/>
          <p:cNvSpPr>
            <a:spLocks noGrp="1"/>
          </p:cNvSpPr>
          <p:nvPr>
            <p:ph type="title"/>
          </p:nvPr>
        </p:nvSpPr>
        <p:spPr>
          <a:xfrm>
            <a:off x="1778000" y="206375"/>
            <a:ext cx="8636000" cy="523863"/>
          </a:xfrm>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stStyle>
          <a:p>
            <a:r>
              <a:rPr lang="el-GR" noProof="0"/>
              <a:t>Κάντε κλικ για να επεξεργαστείτε τον τίτλο υποδείγματος</a:t>
            </a:r>
            <a:endParaRPr lang="el-GR" noProof="0" dirty="0"/>
          </a:p>
        </p:txBody>
      </p:sp>
      <p:sp>
        <p:nvSpPr>
          <p:cNvPr id="31" name="Πλαίσιο κράτησης θέσης κειμένου 6"/>
          <p:cNvSpPr>
            <a:spLocks noGrp="1"/>
          </p:cNvSpPr>
          <p:nvPr>
            <p:ph type="body" sz="quarter" idx="36"/>
          </p:nvPr>
        </p:nvSpPr>
        <p:spPr bwMode="auto">
          <a:xfrm>
            <a:off x="1778000" y="747626"/>
            <a:ext cx="8636000" cy="173124"/>
          </a:xfrm>
        </p:spPr>
        <p:txBody>
          <a:bodyPr>
            <a:noAutofit/>
          </a:bodyPr>
          <a:lstStyle>
            <a:lvl1pPr marL="0" indent="0" latinLnBrk="0">
              <a:spcBef>
                <a:spcPts val="0"/>
              </a:spcBef>
              <a:buNone/>
              <a:defRPr lang="el-GR" sz="50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spcBef>
                <a:spcPts val="0"/>
              </a:spcBef>
              <a:buNone/>
              <a:defRPr lang="el-GR" sz="500">
                <a:solidFill>
                  <a:schemeClr val="bg1"/>
                </a:solidFill>
              </a:defRPr>
            </a:lvl2pPr>
            <a:lvl3pPr marL="0" indent="0" latinLnBrk="0">
              <a:spcBef>
                <a:spcPts val="0"/>
              </a:spcBef>
              <a:buNone/>
              <a:defRPr lang="el-GR" sz="500">
                <a:solidFill>
                  <a:schemeClr val="bg1"/>
                </a:solidFill>
              </a:defRPr>
            </a:lvl3pPr>
            <a:lvl4pPr marL="0" indent="0" latinLnBrk="0">
              <a:spcBef>
                <a:spcPts val="0"/>
              </a:spcBef>
              <a:buNone/>
              <a:defRPr lang="el-GR" sz="500">
                <a:solidFill>
                  <a:schemeClr val="bg1"/>
                </a:solidFill>
              </a:defRPr>
            </a:lvl4pPr>
            <a:lvl5pPr marL="0" indent="0" latinLnBrk="0">
              <a:spcBef>
                <a:spcPts val="0"/>
              </a:spcBef>
              <a:buNone/>
              <a:defRPr lang="el-GR" sz="500">
                <a:solidFill>
                  <a:schemeClr val="bg1"/>
                </a:solidFill>
              </a:defRPr>
            </a:lvl5pPr>
            <a:lvl6pPr marL="0" indent="0" latinLnBrk="0">
              <a:spcBef>
                <a:spcPts val="0"/>
              </a:spcBef>
              <a:buNone/>
              <a:defRPr lang="el-GR" sz="500">
                <a:solidFill>
                  <a:schemeClr val="bg1"/>
                </a:solidFill>
              </a:defRPr>
            </a:lvl6pPr>
            <a:lvl7pPr marL="0" indent="0" latinLnBrk="0">
              <a:spcBef>
                <a:spcPts val="0"/>
              </a:spcBef>
              <a:buNone/>
              <a:defRPr lang="el-GR" sz="500">
                <a:solidFill>
                  <a:schemeClr val="bg1"/>
                </a:solidFill>
              </a:defRPr>
            </a:lvl7pPr>
            <a:lvl8pPr marL="0" indent="0" latinLnBrk="0">
              <a:spcBef>
                <a:spcPts val="0"/>
              </a:spcBef>
              <a:buNone/>
              <a:defRPr lang="el-GR" sz="500">
                <a:solidFill>
                  <a:schemeClr val="bg1"/>
                </a:solidFill>
              </a:defRPr>
            </a:lvl8pPr>
            <a:lvl9pPr marL="0" indent="0" latinLnBrk="0">
              <a:spcBef>
                <a:spcPts val="0"/>
              </a:spcBef>
              <a:buNone/>
              <a:defRPr lang="el-GR" sz="500">
                <a:solidFill>
                  <a:schemeClr val="bg1"/>
                </a:solidFill>
              </a:defRPr>
            </a:lvl9pPr>
          </a:lstStyle>
          <a:p>
            <a:pPr lvl="0"/>
            <a:r>
              <a:rPr lang="el-GR" noProof="0"/>
              <a:t>Στυλ κειμένου υποδείγματος</a:t>
            </a:r>
          </a:p>
        </p:txBody>
      </p:sp>
      <p:sp>
        <p:nvSpPr>
          <p:cNvPr id="3" name="Πλαίσιο κράτησης θέσης ημερομηνίας 2"/>
          <p:cNvSpPr>
            <a:spLocks noGrp="1"/>
          </p:cNvSpPr>
          <p:nvPr>
            <p:ph type="dt" sz="half" idx="10"/>
          </p:nvPr>
        </p:nvSpPr>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stStyle>
          <a:p>
            <a:fld id="{4FAC7889-EC94-48DC-9618-63D6092687A5}" type="datetimeFigureOut">
              <a:rPr lang="el-GR" smtClean="0"/>
              <a:t>24/10/2022</a:t>
            </a:fld>
            <a:endParaRPr lang="el-GR"/>
          </a:p>
        </p:txBody>
      </p:sp>
      <p:sp>
        <p:nvSpPr>
          <p:cNvPr id="4" name="Πλαίσιο κράτησης θέσης υποσέλιδου 3"/>
          <p:cNvSpPr>
            <a:spLocks noGrp="1"/>
          </p:cNvSpPr>
          <p:nvPr>
            <p:ph type="ftr" sz="quarter" idx="11"/>
          </p:nvPr>
        </p:nvSpPr>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stStyle>
          <a:p>
            <a:endParaRPr lang="el-GR"/>
          </a:p>
        </p:txBody>
      </p:sp>
      <p:sp>
        <p:nvSpPr>
          <p:cNvPr id="5" name="Πλαίσιο κράτησης θέσης αριθμού διαφάνειας 4"/>
          <p:cNvSpPr>
            <a:spLocks noGrp="1"/>
          </p:cNvSpPr>
          <p:nvPr>
            <p:ph type="sldNum" sz="quarter" idx="12"/>
          </p:nvPr>
        </p:nvSpPr>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stStyle>
          <a:p>
            <a:fld id="{07E1AFA7-0D81-4308-90B0-F437309CA271}" type="slidenum">
              <a:rPr lang="el-GR" smtClean="0"/>
              <a:t>‹#›</a:t>
            </a:fld>
            <a:endParaRPr lang="el-GR"/>
          </a:p>
        </p:txBody>
      </p:sp>
      <p:sp>
        <p:nvSpPr>
          <p:cNvPr id="7" name="Πλαίσιο κράτησης θέσης κειμένου 6"/>
          <p:cNvSpPr>
            <a:spLocks noGrp="1"/>
          </p:cNvSpPr>
          <p:nvPr>
            <p:ph type="body" sz="quarter" idx="13" hasCustomPrompt="1"/>
          </p:nvPr>
        </p:nvSpPr>
        <p:spPr>
          <a:xfrm>
            <a:off x="317500" y="1219200"/>
            <a:ext cx="3556000" cy="254000"/>
          </a:xfrm>
          <a:prstGeom prst="round1Rect">
            <a:avLst/>
          </a:prstGeom>
          <a:solidFill>
            <a:schemeClr val="accent2"/>
          </a:solidFill>
        </p:spPr>
        <p:txBody>
          <a:bodyPr lIns="365760" anchor="ctr">
            <a:noAutofit/>
          </a:bodyPr>
          <a:lstStyle>
            <a:lvl1pPr marL="0" indent="0" latinLnBrk="0">
              <a:spcBef>
                <a:spcPts val="0"/>
              </a:spcBef>
              <a:buNone/>
              <a:defRPr lang="el-GR" sz="1250"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spcBef>
                <a:spcPts val="0"/>
              </a:spcBef>
              <a:buNone/>
              <a:defRPr lang="el-GR" sz="1250" cap="all" baseline="0">
                <a:solidFill>
                  <a:schemeClr val="bg1"/>
                </a:solidFill>
                <a:latin typeface="+mj-lt"/>
              </a:defRPr>
            </a:lvl2pPr>
            <a:lvl3pPr marL="0" indent="0" latinLnBrk="0">
              <a:spcBef>
                <a:spcPts val="0"/>
              </a:spcBef>
              <a:buNone/>
              <a:defRPr lang="el-GR" sz="1250" cap="all" baseline="0">
                <a:solidFill>
                  <a:schemeClr val="bg1"/>
                </a:solidFill>
                <a:latin typeface="+mj-lt"/>
              </a:defRPr>
            </a:lvl3pPr>
            <a:lvl4pPr marL="0" indent="0" latinLnBrk="0">
              <a:spcBef>
                <a:spcPts val="0"/>
              </a:spcBef>
              <a:buNone/>
              <a:defRPr lang="el-GR" sz="1250" cap="all" baseline="0">
                <a:solidFill>
                  <a:schemeClr val="bg1"/>
                </a:solidFill>
                <a:latin typeface="+mj-lt"/>
              </a:defRPr>
            </a:lvl4pPr>
            <a:lvl5pPr marL="0" indent="0" latinLnBrk="0">
              <a:spcBef>
                <a:spcPts val="0"/>
              </a:spcBef>
              <a:buNone/>
              <a:defRPr lang="el-GR" sz="1250" cap="all" baseline="0">
                <a:solidFill>
                  <a:schemeClr val="bg1"/>
                </a:solidFill>
                <a:latin typeface="+mj-lt"/>
              </a:defRPr>
            </a:lvl5pPr>
            <a:lvl6pPr marL="0" indent="0" latinLnBrk="0">
              <a:spcBef>
                <a:spcPts val="0"/>
              </a:spcBef>
              <a:buNone/>
              <a:defRPr lang="el-GR" sz="1250" cap="all" baseline="0">
                <a:solidFill>
                  <a:schemeClr val="bg1"/>
                </a:solidFill>
                <a:latin typeface="+mj-lt"/>
              </a:defRPr>
            </a:lvl6pPr>
            <a:lvl7pPr marL="0" indent="0" latinLnBrk="0">
              <a:spcBef>
                <a:spcPts val="0"/>
              </a:spcBef>
              <a:buNone/>
              <a:defRPr lang="el-GR" sz="1250" cap="all" baseline="0">
                <a:solidFill>
                  <a:schemeClr val="bg1"/>
                </a:solidFill>
                <a:latin typeface="+mj-lt"/>
              </a:defRPr>
            </a:lvl7pPr>
            <a:lvl8pPr marL="0" indent="0" latinLnBrk="0">
              <a:spcBef>
                <a:spcPts val="0"/>
              </a:spcBef>
              <a:buNone/>
              <a:defRPr lang="el-GR" sz="1250" cap="all" baseline="0">
                <a:solidFill>
                  <a:schemeClr val="bg1"/>
                </a:solidFill>
                <a:latin typeface="+mj-lt"/>
              </a:defRPr>
            </a:lvl8pPr>
            <a:lvl9pPr marL="0" indent="0" latinLnBrk="0">
              <a:spcBef>
                <a:spcPts val="0"/>
              </a:spcBef>
              <a:buNone/>
              <a:defRPr lang="el-GR" sz="1250" cap="all" baseline="0">
                <a:solidFill>
                  <a:schemeClr val="bg1"/>
                </a:solidFill>
                <a:latin typeface="+mj-lt"/>
              </a:defRPr>
            </a:lvl9pPr>
          </a:lstStyle>
          <a:p>
            <a:pPr lvl="0"/>
            <a:r>
              <a:rPr lang="el-GR" noProof="0" dirty="0"/>
              <a:t>Επικεφαλίδα</a:t>
            </a:r>
          </a:p>
        </p:txBody>
      </p:sp>
      <p:sp>
        <p:nvSpPr>
          <p:cNvPr id="19" name="Σύμβολο κράτησης θέσης περιεχομένου 17"/>
          <p:cNvSpPr>
            <a:spLocks noGrp="1"/>
          </p:cNvSpPr>
          <p:nvPr>
            <p:ph sz="quarter" idx="24" hasCustomPrompt="1"/>
          </p:nvPr>
        </p:nvSpPr>
        <p:spPr>
          <a:xfrm>
            <a:off x="317500" y="1473200"/>
            <a:ext cx="3556000" cy="1428750"/>
          </a:xfrm>
        </p:spPr>
        <p:txBody>
          <a:bodyPr lIns="365760" tIns="182880"/>
          <a:lstStyle>
            <a:lvl1pPr latinLnBrk="0">
              <a:defRPr lang="el-GR" baseline="0">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latinLnBrk="0">
              <a:defRPr lang="el-GR">
                <a:latin typeface="Segoe UI" panose="020B0502040204020203" pitchFamily="34" charset="0"/>
                <a:ea typeface="Segoe UI" panose="020B0502040204020203" pitchFamily="34" charset="0"/>
                <a:cs typeface="Segoe UI" panose="020B0502040204020203" pitchFamily="34" charset="0"/>
              </a:defRPr>
            </a:lvl5pPr>
            <a:lvl6pPr latinLnBrk="0">
              <a:defRPr lang="el-GR">
                <a:latin typeface="Segoe UI" panose="020B0502040204020203" pitchFamily="34" charset="0"/>
                <a:ea typeface="Segoe UI" panose="020B0502040204020203" pitchFamily="34" charset="0"/>
                <a:cs typeface="Segoe UI" panose="020B0502040204020203" pitchFamily="34" charset="0"/>
              </a:defRPr>
            </a:lvl6pPr>
            <a:lvl7pPr latinLnBrk="0">
              <a:defRPr lang="el-GR">
                <a:latin typeface="Segoe UI" panose="020B0502040204020203" pitchFamily="34" charset="0"/>
                <a:ea typeface="Segoe UI" panose="020B0502040204020203" pitchFamily="34" charset="0"/>
                <a:cs typeface="Segoe UI" panose="020B0502040204020203" pitchFamily="34" charset="0"/>
              </a:defRPr>
            </a:lvl7pPr>
            <a:lvl8pPr latinLnBrk="0">
              <a:defRPr lang="el-GR">
                <a:latin typeface="Segoe UI" panose="020B0502040204020203" pitchFamily="34" charset="0"/>
                <a:ea typeface="Segoe UI" panose="020B0502040204020203" pitchFamily="34" charset="0"/>
                <a:cs typeface="Segoe UI" panose="020B0502040204020203" pitchFamily="34" charset="0"/>
              </a:defRPr>
            </a:lvl8pPr>
            <a:lvl9pPr latinLnBrk="0">
              <a:defRPr lang="el-GR">
                <a:latin typeface="Segoe UI" panose="020B0502040204020203" pitchFamily="34" charset="0"/>
                <a:ea typeface="Segoe UI" panose="020B0502040204020203" pitchFamily="34" charset="0"/>
                <a:cs typeface="Segoe UI" panose="020B0502040204020203" pitchFamily="34" charset="0"/>
              </a:defRPr>
            </a:lvl9pPr>
          </a:lstStyle>
          <a:p>
            <a:pPr lvl="0"/>
            <a:r>
              <a:rPr lang="el-GR" noProof="0" dirty="0"/>
              <a:t>Χρησιμοποιήστε αυτό το πλαίσιο κράτησης θέσης για να προσθέσετε κείμενο ή άλλο περιεχόμενο</a:t>
            </a:r>
          </a:p>
          <a:p>
            <a:pPr lvl="1"/>
            <a:r>
              <a:rPr lang="el-GR" noProof="0" dirty="0"/>
              <a:t>Δεύτερο επίπεδο</a:t>
            </a:r>
          </a:p>
          <a:p>
            <a:pPr lvl="2"/>
            <a:r>
              <a:rPr lang="el-GR" noProof="0" dirty="0"/>
              <a:t>Τρίτο επίπεδο</a:t>
            </a:r>
          </a:p>
          <a:p>
            <a:pPr lvl="3"/>
            <a:r>
              <a:rPr lang="el-GR" noProof="0" dirty="0"/>
              <a:t>Τέταρτο επίπεδο</a:t>
            </a:r>
          </a:p>
          <a:p>
            <a:pPr lvl="4"/>
            <a:r>
              <a:rPr lang="el-GR" noProof="0" dirty="0"/>
              <a:t>Πέμπτο επίπεδο</a:t>
            </a:r>
          </a:p>
          <a:p>
            <a:pPr lvl="5"/>
            <a:r>
              <a:rPr lang="el-GR" noProof="0" dirty="0"/>
              <a:t>Έξι</a:t>
            </a:r>
          </a:p>
          <a:p>
            <a:pPr lvl="6"/>
            <a:r>
              <a:rPr lang="el-GR" noProof="0" dirty="0"/>
              <a:t>Επτά</a:t>
            </a:r>
          </a:p>
          <a:p>
            <a:pPr lvl="7"/>
            <a:r>
              <a:rPr lang="el-GR" noProof="0" dirty="0"/>
              <a:t>Οκτώ</a:t>
            </a:r>
          </a:p>
          <a:p>
            <a:pPr lvl="8"/>
            <a:r>
              <a:rPr lang="el-GR" noProof="0" dirty="0"/>
              <a:t>Εννέα</a:t>
            </a:r>
          </a:p>
        </p:txBody>
      </p:sp>
      <p:sp>
        <p:nvSpPr>
          <p:cNvPr id="11" name="Πλαίσιο κράτησης θέσης κειμένου 6"/>
          <p:cNvSpPr>
            <a:spLocks noGrp="1"/>
          </p:cNvSpPr>
          <p:nvPr>
            <p:ph type="body" sz="quarter" idx="17" hasCustomPrompt="1"/>
          </p:nvPr>
        </p:nvSpPr>
        <p:spPr>
          <a:xfrm>
            <a:off x="317500" y="3131820"/>
            <a:ext cx="3556000" cy="254000"/>
          </a:xfrm>
          <a:prstGeom prst="round1Rect">
            <a:avLst/>
          </a:prstGeom>
          <a:solidFill>
            <a:schemeClr val="accent3"/>
          </a:solidFill>
        </p:spPr>
        <p:txBody>
          <a:bodyPr lIns="365760" anchor="ctr">
            <a:noAutofit/>
          </a:bodyPr>
          <a:lstStyle>
            <a:lvl1pPr marL="0" indent="0" latinLnBrk="0">
              <a:spcBef>
                <a:spcPts val="0"/>
              </a:spcBef>
              <a:buNone/>
              <a:defRPr lang="el-GR" sz="1250"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spcBef>
                <a:spcPts val="0"/>
              </a:spcBef>
              <a:buNone/>
              <a:defRPr lang="el-GR" sz="1250" cap="all" baseline="0">
                <a:solidFill>
                  <a:schemeClr val="bg1"/>
                </a:solidFill>
                <a:latin typeface="+mj-lt"/>
              </a:defRPr>
            </a:lvl2pPr>
            <a:lvl3pPr marL="0" indent="0" latinLnBrk="0">
              <a:spcBef>
                <a:spcPts val="0"/>
              </a:spcBef>
              <a:buNone/>
              <a:defRPr lang="el-GR" sz="1250" cap="all" baseline="0">
                <a:solidFill>
                  <a:schemeClr val="bg1"/>
                </a:solidFill>
                <a:latin typeface="+mj-lt"/>
              </a:defRPr>
            </a:lvl3pPr>
            <a:lvl4pPr marL="0" indent="0" latinLnBrk="0">
              <a:spcBef>
                <a:spcPts val="0"/>
              </a:spcBef>
              <a:buNone/>
              <a:defRPr lang="el-GR" sz="1250" cap="all" baseline="0">
                <a:solidFill>
                  <a:schemeClr val="bg1"/>
                </a:solidFill>
                <a:latin typeface="+mj-lt"/>
              </a:defRPr>
            </a:lvl4pPr>
            <a:lvl5pPr marL="0" indent="0" latinLnBrk="0">
              <a:spcBef>
                <a:spcPts val="0"/>
              </a:spcBef>
              <a:buNone/>
              <a:defRPr lang="el-GR" sz="1250" cap="all" baseline="0">
                <a:solidFill>
                  <a:schemeClr val="bg1"/>
                </a:solidFill>
                <a:latin typeface="+mj-lt"/>
              </a:defRPr>
            </a:lvl5pPr>
            <a:lvl6pPr marL="0" indent="0" latinLnBrk="0">
              <a:spcBef>
                <a:spcPts val="0"/>
              </a:spcBef>
              <a:buNone/>
              <a:defRPr lang="el-GR" sz="1250" cap="all" baseline="0">
                <a:solidFill>
                  <a:schemeClr val="bg1"/>
                </a:solidFill>
                <a:latin typeface="+mj-lt"/>
              </a:defRPr>
            </a:lvl6pPr>
            <a:lvl7pPr marL="0" indent="0" latinLnBrk="0">
              <a:spcBef>
                <a:spcPts val="0"/>
              </a:spcBef>
              <a:buNone/>
              <a:defRPr lang="el-GR" sz="1250" cap="all" baseline="0">
                <a:solidFill>
                  <a:schemeClr val="bg1"/>
                </a:solidFill>
                <a:latin typeface="+mj-lt"/>
              </a:defRPr>
            </a:lvl7pPr>
            <a:lvl8pPr marL="0" indent="0" latinLnBrk="0">
              <a:spcBef>
                <a:spcPts val="0"/>
              </a:spcBef>
              <a:buNone/>
              <a:defRPr lang="el-GR" sz="1250" cap="all" baseline="0">
                <a:solidFill>
                  <a:schemeClr val="bg1"/>
                </a:solidFill>
                <a:latin typeface="+mj-lt"/>
              </a:defRPr>
            </a:lvl8pPr>
            <a:lvl9pPr marL="0" indent="0" latinLnBrk="0">
              <a:spcBef>
                <a:spcPts val="0"/>
              </a:spcBef>
              <a:buNone/>
              <a:defRPr lang="el-GR" sz="1250" cap="all" baseline="0">
                <a:solidFill>
                  <a:schemeClr val="bg1"/>
                </a:solidFill>
                <a:latin typeface="+mj-lt"/>
              </a:defRPr>
            </a:lvl9pPr>
          </a:lstStyle>
          <a:p>
            <a:pPr lvl="0"/>
            <a:r>
              <a:rPr lang="el-GR" noProof="0" dirty="0"/>
              <a:t>Επικεφαλίδα</a:t>
            </a:r>
          </a:p>
        </p:txBody>
      </p:sp>
      <p:sp>
        <p:nvSpPr>
          <p:cNvPr id="20" name="Σύμβολο κράτησης θέσης περιεχομένου 17"/>
          <p:cNvSpPr>
            <a:spLocks noGrp="1"/>
          </p:cNvSpPr>
          <p:nvPr>
            <p:ph sz="quarter" idx="25" hasCustomPrompt="1"/>
          </p:nvPr>
        </p:nvSpPr>
        <p:spPr>
          <a:xfrm>
            <a:off x="317500" y="3385820"/>
            <a:ext cx="3556000" cy="1893368"/>
          </a:xfrm>
        </p:spPr>
        <p:txBody>
          <a:bodyPr lIns="365760" tIns="182880"/>
          <a:lstStyle>
            <a:lvl1pPr latinLnBrk="0">
              <a:defRPr lang="el-GR" baseline="0">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latinLnBrk="0">
              <a:defRPr lang="el-GR">
                <a:latin typeface="Segoe UI" panose="020B0502040204020203" pitchFamily="34" charset="0"/>
                <a:ea typeface="Segoe UI" panose="020B0502040204020203" pitchFamily="34" charset="0"/>
                <a:cs typeface="Segoe UI" panose="020B0502040204020203" pitchFamily="34" charset="0"/>
              </a:defRPr>
            </a:lvl5pPr>
            <a:lvl6pPr latinLnBrk="0">
              <a:defRPr lang="el-GR">
                <a:latin typeface="Segoe UI" panose="020B0502040204020203" pitchFamily="34" charset="0"/>
                <a:ea typeface="Segoe UI" panose="020B0502040204020203" pitchFamily="34" charset="0"/>
                <a:cs typeface="Segoe UI" panose="020B0502040204020203" pitchFamily="34" charset="0"/>
              </a:defRPr>
            </a:lvl6pPr>
            <a:lvl7pPr latinLnBrk="0">
              <a:defRPr lang="el-GR">
                <a:latin typeface="Segoe UI" panose="020B0502040204020203" pitchFamily="34" charset="0"/>
                <a:ea typeface="Segoe UI" panose="020B0502040204020203" pitchFamily="34" charset="0"/>
                <a:cs typeface="Segoe UI" panose="020B0502040204020203" pitchFamily="34" charset="0"/>
              </a:defRPr>
            </a:lvl7pPr>
            <a:lvl8pPr latinLnBrk="0">
              <a:defRPr lang="el-GR">
                <a:latin typeface="Segoe UI" panose="020B0502040204020203" pitchFamily="34" charset="0"/>
                <a:ea typeface="Segoe UI" panose="020B0502040204020203" pitchFamily="34" charset="0"/>
                <a:cs typeface="Segoe UI" panose="020B0502040204020203" pitchFamily="34" charset="0"/>
              </a:defRPr>
            </a:lvl8pPr>
            <a:lvl9pPr latinLnBrk="0">
              <a:defRPr lang="el-GR">
                <a:latin typeface="Segoe UI" panose="020B0502040204020203" pitchFamily="34" charset="0"/>
                <a:ea typeface="Segoe UI" panose="020B0502040204020203" pitchFamily="34" charset="0"/>
                <a:cs typeface="Segoe UI" panose="020B0502040204020203" pitchFamily="34" charset="0"/>
              </a:defRPr>
            </a:lvl9pPr>
          </a:lstStyle>
          <a:p>
            <a:pPr lvl="0"/>
            <a:r>
              <a:rPr lang="el-GR" noProof="0" dirty="0"/>
              <a:t>Χρησιμοποιήστε αυτό το πλαίσιο κράτησης θέσης για να προσθέσετε κείμενο ή άλλο περιεχόμενο</a:t>
            </a:r>
          </a:p>
          <a:p>
            <a:pPr lvl="1"/>
            <a:r>
              <a:rPr lang="el-GR" noProof="0" dirty="0"/>
              <a:t>Δεύτερο επίπεδο</a:t>
            </a:r>
          </a:p>
          <a:p>
            <a:pPr lvl="2"/>
            <a:r>
              <a:rPr lang="el-GR" noProof="0" dirty="0"/>
              <a:t>Τρίτο επίπεδο</a:t>
            </a:r>
          </a:p>
          <a:p>
            <a:pPr lvl="3"/>
            <a:r>
              <a:rPr lang="el-GR" noProof="0" dirty="0"/>
              <a:t>Τέταρτο επίπεδο</a:t>
            </a:r>
          </a:p>
          <a:p>
            <a:pPr lvl="4"/>
            <a:r>
              <a:rPr lang="el-GR" noProof="0" dirty="0"/>
              <a:t>Πέμπτο επίπεδο</a:t>
            </a:r>
          </a:p>
          <a:p>
            <a:pPr lvl="5"/>
            <a:r>
              <a:rPr lang="el-GR" noProof="0" dirty="0"/>
              <a:t>Έξι</a:t>
            </a:r>
          </a:p>
          <a:p>
            <a:pPr lvl="6"/>
            <a:r>
              <a:rPr lang="el-GR" noProof="0" dirty="0"/>
              <a:t>Επτά</a:t>
            </a:r>
          </a:p>
          <a:p>
            <a:pPr lvl="7"/>
            <a:r>
              <a:rPr lang="el-GR" noProof="0" dirty="0"/>
              <a:t>Οκτώ</a:t>
            </a:r>
          </a:p>
          <a:p>
            <a:pPr lvl="8"/>
            <a:r>
              <a:rPr lang="el-GR" noProof="0" dirty="0"/>
              <a:t>Εννέα</a:t>
            </a:r>
          </a:p>
        </p:txBody>
      </p:sp>
      <p:sp>
        <p:nvSpPr>
          <p:cNvPr id="13" name="Πλαίσιο κράτησης θέσης κειμένου 6"/>
          <p:cNvSpPr>
            <a:spLocks noGrp="1"/>
          </p:cNvSpPr>
          <p:nvPr>
            <p:ph type="body" sz="quarter" idx="19" hasCustomPrompt="1"/>
          </p:nvPr>
        </p:nvSpPr>
        <p:spPr>
          <a:xfrm>
            <a:off x="317500" y="5381625"/>
            <a:ext cx="3556000" cy="254000"/>
          </a:xfrm>
          <a:prstGeom prst="round1Rect">
            <a:avLst/>
          </a:prstGeom>
          <a:solidFill>
            <a:schemeClr val="accent4"/>
          </a:solidFill>
        </p:spPr>
        <p:txBody>
          <a:bodyPr lIns="365760" anchor="ctr">
            <a:noAutofit/>
          </a:bodyPr>
          <a:lstStyle>
            <a:lvl1pPr marL="0" indent="0" latinLnBrk="0">
              <a:spcBef>
                <a:spcPts val="0"/>
              </a:spcBef>
              <a:buNone/>
              <a:defRPr lang="el-GR" sz="1250"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spcBef>
                <a:spcPts val="0"/>
              </a:spcBef>
              <a:buNone/>
              <a:defRPr lang="el-GR" sz="1250" cap="all" baseline="0">
                <a:solidFill>
                  <a:schemeClr val="bg1"/>
                </a:solidFill>
                <a:latin typeface="+mj-lt"/>
              </a:defRPr>
            </a:lvl2pPr>
            <a:lvl3pPr marL="0" indent="0" latinLnBrk="0">
              <a:spcBef>
                <a:spcPts val="0"/>
              </a:spcBef>
              <a:buNone/>
              <a:defRPr lang="el-GR" sz="1250" cap="all" baseline="0">
                <a:solidFill>
                  <a:schemeClr val="bg1"/>
                </a:solidFill>
                <a:latin typeface="+mj-lt"/>
              </a:defRPr>
            </a:lvl3pPr>
            <a:lvl4pPr marL="0" indent="0" latinLnBrk="0">
              <a:spcBef>
                <a:spcPts val="0"/>
              </a:spcBef>
              <a:buNone/>
              <a:defRPr lang="el-GR" sz="1250" cap="all" baseline="0">
                <a:solidFill>
                  <a:schemeClr val="bg1"/>
                </a:solidFill>
                <a:latin typeface="+mj-lt"/>
              </a:defRPr>
            </a:lvl4pPr>
            <a:lvl5pPr marL="0" indent="0" latinLnBrk="0">
              <a:spcBef>
                <a:spcPts val="0"/>
              </a:spcBef>
              <a:buNone/>
              <a:defRPr lang="el-GR" sz="1250" cap="all" baseline="0">
                <a:solidFill>
                  <a:schemeClr val="bg1"/>
                </a:solidFill>
                <a:latin typeface="+mj-lt"/>
              </a:defRPr>
            </a:lvl5pPr>
            <a:lvl6pPr marL="0" indent="0" latinLnBrk="0">
              <a:spcBef>
                <a:spcPts val="0"/>
              </a:spcBef>
              <a:buNone/>
              <a:defRPr lang="el-GR" sz="1250" cap="all" baseline="0">
                <a:solidFill>
                  <a:schemeClr val="bg1"/>
                </a:solidFill>
                <a:latin typeface="+mj-lt"/>
              </a:defRPr>
            </a:lvl6pPr>
            <a:lvl7pPr marL="0" indent="0" latinLnBrk="0">
              <a:spcBef>
                <a:spcPts val="0"/>
              </a:spcBef>
              <a:buNone/>
              <a:defRPr lang="el-GR" sz="1250" cap="all" baseline="0">
                <a:solidFill>
                  <a:schemeClr val="bg1"/>
                </a:solidFill>
                <a:latin typeface="+mj-lt"/>
              </a:defRPr>
            </a:lvl7pPr>
            <a:lvl8pPr marL="0" indent="0" latinLnBrk="0">
              <a:spcBef>
                <a:spcPts val="0"/>
              </a:spcBef>
              <a:buNone/>
              <a:defRPr lang="el-GR" sz="1250" cap="all" baseline="0">
                <a:solidFill>
                  <a:schemeClr val="bg1"/>
                </a:solidFill>
                <a:latin typeface="+mj-lt"/>
              </a:defRPr>
            </a:lvl8pPr>
            <a:lvl9pPr marL="0" indent="0" latinLnBrk="0">
              <a:spcBef>
                <a:spcPts val="0"/>
              </a:spcBef>
              <a:buNone/>
              <a:defRPr lang="el-GR" sz="1250" cap="all" baseline="0">
                <a:solidFill>
                  <a:schemeClr val="bg1"/>
                </a:solidFill>
                <a:latin typeface="+mj-lt"/>
              </a:defRPr>
            </a:lvl9pPr>
          </a:lstStyle>
          <a:p>
            <a:pPr lvl="0"/>
            <a:r>
              <a:rPr lang="el-GR" noProof="0" dirty="0"/>
              <a:t>Επικεφαλίδα</a:t>
            </a:r>
          </a:p>
        </p:txBody>
      </p:sp>
      <p:sp>
        <p:nvSpPr>
          <p:cNvPr id="21" name="Σύμβολο κράτησης θέσης περιεχομένου 17"/>
          <p:cNvSpPr>
            <a:spLocks noGrp="1"/>
          </p:cNvSpPr>
          <p:nvPr>
            <p:ph sz="quarter" idx="26" hasCustomPrompt="1"/>
          </p:nvPr>
        </p:nvSpPr>
        <p:spPr>
          <a:xfrm>
            <a:off x="317500" y="5636895"/>
            <a:ext cx="3556000" cy="1053667"/>
          </a:xfrm>
        </p:spPr>
        <p:txBody>
          <a:bodyPr lIns="365760" tIns="182880"/>
          <a:lstStyle>
            <a:lvl1pPr latinLnBrk="0">
              <a:defRPr lang="el-GR" baseline="0">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latinLnBrk="0">
              <a:defRPr lang="el-GR">
                <a:latin typeface="Segoe UI" panose="020B0502040204020203" pitchFamily="34" charset="0"/>
                <a:ea typeface="Segoe UI" panose="020B0502040204020203" pitchFamily="34" charset="0"/>
                <a:cs typeface="Segoe UI" panose="020B0502040204020203" pitchFamily="34" charset="0"/>
              </a:defRPr>
            </a:lvl5pPr>
            <a:lvl6pPr latinLnBrk="0">
              <a:defRPr lang="el-GR">
                <a:latin typeface="Segoe UI" panose="020B0502040204020203" pitchFamily="34" charset="0"/>
                <a:ea typeface="Segoe UI" panose="020B0502040204020203" pitchFamily="34" charset="0"/>
                <a:cs typeface="Segoe UI" panose="020B0502040204020203" pitchFamily="34" charset="0"/>
              </a:defRPr>
            </a:lvl6pPr>
            <a:lvl7pPr latinLnBrk="0">
              <a:defRPr lang="el-GR">
                <a:latin typeface="Segoe UI" panose="020B0502040204020203" pitchFamily="34" charset="0"/>
                <a:ea typeface="Segoe UI" panose="020B0502040204020203" pitchFamily="34" charset="0"/>
                <a:cs typeface="Segoe UI" panose="020B0502040204020203" pitchFamily="34" charset="0"/>
              </a:defRPr>
            </a:lvl7pPr>
            <a:lvl8pPr latinLnBrk="0">
              <a:defRPr lang="el-GR">
                <a:latin typeface="Segoe UI" panose="020B0502040204020203" pitchFamily="34" charset="0"/>
                <a:ea typeface="Segoe UI" panose="020B0502040204020203" pitchFamily="34" charset="0"/>
                <a:cs typeface="Segoe UI" panose="020B0502040204020203" pitchFamily="34" charset="0"/>
              </a:defRPr>
            </a:lvl8pPr>
            <a:lvl9pPr latinLnBrk="0">
              <a:defRPr lang="el-GR">
                <a:latin typeface="Segoe UI" panose="020B0502040204020203" pitchFamily="34" charset="0"/>
                <a:ea typeface="Segoe UI" panose="020B0502040204020203" pitchFamily="34" charset="0"/>
                <a:cs typeface="Segoe UI" panose="020B0502040204020203" pitchFamily="34" charset="0"/>
              </a:defRPr>
            </a:lvl9pPr>
          </a:lstStyle>
          <a:p>
            <a:pPr lvl="0"/>
            <a:r>
              <a:rPr lang="el-GR" noProof="0" dirty="0"/>
              <a:t>Χρησιμοποιήστε αυτό το πλαίσιο κράτησης θέσης για να προσθέσετε κείμενο ή άλλο περιεχόμενο</a:t>
            </a:r>
          </a:p>
          <a:p>
            <a:pPr lvl="1"/>
            <a:r>
              <a:rPr lang="el-GR" noProof="0" dirty="0"/>
              <a:t>Δεύτερο επίπεδο</a:t>
            </a:r>
          </a:p>
          <a:p>
            <a:pPr lvl="2"/>
            <a:r>
              <a:rPr lang="el-GR" noProof="0" dirty="0"/>
              <a:t>Τρίτο επίπεδο</a:t>
            </a:r>
          </a:p>
          <a:p>
            <a:pPr lvl="3"/>
            <a:r>
              <a:rPr lang="el-GR" noProof="0" dirty="0"/>
              <a:t>Τέταρτο επίπεδο</a:t>
            </a:r>
          </a:p>
          <a:p>
            <a:pPr lvl="4"/>
            <a:r>
              <a:rPr lang="el-GR" noProof="0" dirty="0"/>
              <a:t>Πέμπτο επίπεδο</a:t>
            </a:r>
          </a:p>
          <a:p>
            <a:pPr lvl="5"/>
            <a:r>
              <a:rPr lang="el-GR" noProof="0" dirty="0"/>
              <a:t>Έξι</a:t>
            </a:r>
          </a:p>
          <a:p>
            <a:pPr lvl="6"/>
            <a:r>
              <a:rPr lang="el-GR" noProof="0" dirty="0"/>
              <a:t>Επτά</a:t>
            </a:r>
          </a:p>
          <a:p>
            <a:pPr lvl="7"/>
            <a:r>
              <a:rPr lang="el-GR" noProof="0" dirty="0"/>
              <a:t>Οκτώ</a:t>
            </a:r>
          </a:p>
          <a:p>
            <a:pPr lvl="8"/>
            <a:r>
              <a:rPr lang="el-GR" noProof="0" dirty="0"/>
              <a:t>Εννέα</a:t>
            </a:r>
          </a:p>
        </p:txBody>
      </p:sp>
      <p:sp>
        <p:nvSpPr>
          <p:cNvPr id="15" name="Πλαίσιο κράτησης θέσης κειμένου 6"/>
          <p:cNvSpPr>
            <a:spLocks noGrp="1"/>
          </p:cNvSpPr>
          <p:nvPr>
            <p:ph type="body" sz="quarter" idx="21" hasCustomPrompt="1"/>
          </p:nvPr>
        </p:nvSpPr>
        <p:spPr>
          <a:xfrm>
            <a:off x="4318000" y="1219200"/>
            <a:ext cx="3556000" cy="254000"/>
          </a:xfrm>
          <a:prstGeom prst="round1Rect">
            <a:avLst/>
          </a:prstGeom>
          <a:solidFill>
            <a:schemeClr val="accent5"/>
          </a:solidFill>
        </p:spPr>
        <p:txBody>
          <a:bodyPr lIns="365760" anchor="ctr">
            <a:noAutofit/>
          </a:bodyPr>
          <a:lstStyle>
            <a:lvl1pPr marL="0" indent="0" latinLnBrk="0">
              <a:spcBef>
                <a:spcPts val="0"/>
              </a:spcBef>
              <a:buNone/>
              <a:defRPr lang="el-GR" sz="1250"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spcBef>
                <a:spcPts val="0"/>
              </a:spcBef>
              <a:buNone/>
              <a:defRPr lang="el-GR" sz="1250" cap="all" baseline="0">
                <a:solidFill>
                  <a:schemeClr val="bg1"/>
                </a:solidFill>
                <a:latin typeface="+mj-lt"/>
              </a:defRPr>
            </a:lvl2pPr>
            <a:lvl3pPr marL="0" indent="0" latinLnBrk="0">
              <a:spcBef>
                <a:spcPts val="0"/>
              </a:spcBef>
              <a:buNone/>
              <a:defRPr lang="el-GR" sz="1250" cap="all" baseline="0">
                <a:solidFill>
                  <a:schemeClr val="bg1"/>
                </a:solidFill>
                <a:latin typeface="+mj-lt"/>
              </a:defRPr>
            </a:lvl3pPr>
            <a:lvl4pPr marL="0" indent="0" latinLnBrk="0">
              <a:spcBef>
                <a:spcPts val="0"/>
              </a:spcBef>
              <a:buNone/>
              <a:defRPr lang="el-GR" sz="1250" cap="all" baseline="0">
                <a:solidFill>
                  <a:schemeClr val="bg1"/>
                </a:solidFill>
                <a:latin typeface="+mj-lt"/>
              </a:defRPr>
            </a:lvl4pPr>
            <a:lvl5pPr marL="0" indent="0" latinLnBrk="0">
              <a:spcBef>
                <a:spcPts val="0"/>
              </a:spcBef>
              <a:buNone/>
              <a:defRPr lang="el-GR" sz="1250" cap="all" baseline="0">
                <a:solidFill>
                  <a:schemeClr val="bg1"/>
                </a:solidFill>
                <a:latin typeface="+mj-lt"/>
              </a:defRPr>
            </a:lvl5pPr>
            <a:lvl6pPr marL="0" indent="0" latinLnBrk="0">
              <a:spcBef>
                <a:spcPts val="0"/>
              </a:spcBef>
              <a:buNone/>
              <a:defRPr lang="el-GR" sz="1250" cap="all" baseline="0">
                <a:solidFill>
                  <a:schemeClr val="bg1"/>
                </a:solidFill>
                <a:latin typeface="+mj-lt"/>
              </a:defRPr>
            </a:lvl6pPr>
            <a:lvl7pPr marL="0" indent="0" latinLnBrk="0">
              <a:spcBef>
                <a:spcPts val="0"/>
              </a:spcBef>
              <a:buNone/>
              <a:defRPr lang="el-GR" sz="1250" cap="all" baseline="0">
                <a:solidFill>
                  <a:schemeClr val="bg1"/>
                </a:solidFill>
                <a:latin typeface="+mj-lt"/>
              </a:defRPr>
            </a:lvl7pPr>
            <a:lvl8pPr marL="0" indent="0" latinLnBrk="0">
              <a:spcBef>
                <a:spcPts val="0"/>
              </a:spcBef>
              <a:buNone/>
              <a:defRPr lang="el-GR" sz="1250" cap="all" baseline="0">
                <a:solidFill>
                  <a:schemeClr val="bg1"/>
                </a:solidFill>
                <a:latin typeface="+mj-lt"/>
              </a:defRPr>
            </a:lvl8pPr>
            <a:lvl9pPr marL="0" indent="0" latinLnBrk="0">
              <a:spcBef>
                <a:spcPts val="0"/>
              </a:spcBef>
              <a:buNone/>
              <a:defRPr lang="el-GR" sz="1250" cap="all" baseline="0">
                <a:solidFill>
                  <a:schemeClr val="bg1"/>
                </a:solidFill>
                <a:latin typeface="+mj-lt"/>
              </a:defRPr>
            </a:lvl9pPr>
          </a:lstStyle>
          <a:p>
            <a:pPr lvl="0"/>
            <a:r>
              <a:rPr lang="el-GR" noProof="0" dirty="0"/>
              <a:t>Επικεφαλίδα</a:t>
            </a:r>
          </a:p>
        </p:txBody>
      </p:sp>
      <p:sp>
        <p:nvSpPr>
          <p:cNvPr id="22" name="Σύμβολο κράτησης θέσης περιεχομένου 17"/>
          <p:cNvSpPr>
            <a:spLocks noGrp="1"/>
          </p:cNvSpPr>
          <p:nvPr>
            <p:ph sz="quarter" idx="27" hasCustomPrompt="1"/>
          </p:nvPr>
        </p:nvSpPr>
        <p:spPr>
          <a:xfrm>
            <a:off x="4318000" y="1473200"/>
            <a:ext cx="3556000" cy="1124140"/>
          </a:xfrm>
        </p:spPr>
        <p:txBody>
          <a:bodyPr lIns="365760" tIns="182880"/>
          <a:lstStyle>
            <a:lvl1pPr latinLnBrk="0">
              <a:defRPr lang="el-GR" baseline="0">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latinLnBrk="0">
              <a:defRPr lang="el-GR">
                <a:latin typeface="Segoe UI" panose="020B0502040204020203" pitchFamily="34" charset="0"/>
                <a:ea typeface="Segoe UI" panose="020B0502040204020203" pitchFamily="34" charset="0"/>
                <a:cs typeface="Segoe UI" panose="020B0502040204020203" pitchFamily="34" charset="0"/>
              </a:defRPr>
            </a:lvl5pPr>
            <a:lvl6pPr latinLnBrk="0">
              <a:defRPr lang="el-GR">
                <a:latin typeface="Segoe UI" panose="020B0502040204020203" pitchFamily="34" charset="0"/>
                <a:ea typeface="Segoe UI" panose="020B0502040204020203" pitchFamily="34" charset="0"/>
                <a:cs typeface="Segoe UI" panose="020B0502040204020203" pitchFamily="34" charset="0"/>
              </a:defRPr>
            </a:lvl6pPr>
            <a:lvl7pPr latinLnBrk="0">
              <a:defRPr lang="el-GR">
                <a:latin typeface="Segoe UI" panose="020B0502040204020203" pitchFamily="34" charset="0"/>
                <a:ea typeface="Segoe UI" panose="020B0502040204020203" pitchFamily="34" charset="0"/>
                <a:cs typeface="Segoe UI" panose="020B0502040204020203" pitchFamily="34" charset="0"/>
              </a:defRPr>
            </a:lvl7pPr>
            <a:lvl8pPr latinLnBrk="0">
              <a:defRPr lang="el-GR">
                <a:latin typeface="Segoe UI" panose="020B0502040204020203" pitchFamily="34" charset="0"/>
                <a:ea typeface="Segoe UI" panose="020B0502040204020203" pitchFamily="34" charset="0"/>
                <a:cs typeface="Segoe UI" panose="020B0502040204020203" pitchFamily="34" charset="0"/>
              </a:defRPr>
            </a:lvl8pPr>
            <a:lvl9pPr latinLnBrk="0">
              <a:defRPr lang="el-GR">
                <a:latin typeface="Segoe UI" panose="020B0502040204020203" pitchFamily="34" charset="0"/>
                <a:ea typeface="Segoe UI" panose="020B0502040204020203" pitchFamily="34" charset="0"/>
                <a:cs typeface="Segoe UI" panose="020B0502040204020203" pitchFamily="34" charset="0"/>
              </a:defRPr>
            </a:lvl9pPr>
          </a:lstStyle>
          <a:p>
            <a:pPr lvl="0"/>
            <a:r>
              <a:rPr lang="el-GR" noProof="0" dirty="0"/>
              <a:t>Χρησιμοποιήστε αυτό το πλαίσιο κράτησης θέσης για να προσθέσετε κείμενο ή άλλο περιεχόμενο</a:t>
            </a:r>
          </a:p>
          <a:p>
            <a:pPr lvl="1"/>
            <a:r>
              <a:rPr lang="el-GR" noProof="0" dirty="0"/>
              <a:t>Δεύτερο επίπεδο</a:t>
            </a:r>
          </a:p>
          <a:p>
            <a:pPr lvl="2"/>
            <a:r>
              <a:rPr lang="el-GR" noProof="0" dirty="0"/>
              <a:t>Τρίτο επίπεδο</a:t>
            </a:r>
          </a:p>
          <a:p>
            <a:pPr lvl="3"/>
            <a:r>
              <a:rPr lang="el-GR" noProof="0" dirty="0"/>
              <a:t>Τέταρτο επίπεδο</a:t>
            </a:r>
          </a:p>
          <a:p>
            <a:pPr lvl="4"/>
            <a:r>
              <a:rPr lang="el-GR" noProof="0" dirty="0"/>
              <a:t>Πέμπτο επίπεδο</a:t>
            </a:r>
          </a:p>
          <a:p>
            <a:pPr lvl="5"/>
            <a:r>
              <a:rPr lang="el-GR" noProof="0" dirty="0"/>
              <a:t>Έξι</a:t>
            </a:r>
          </a:p>
          <a:p>
            <a:pPr lvl="6"/>
            <a:r>
              <a:rPr lang="el-GR" noProof="0" dirty="0"/>
              <a:t>Επτά</a:t>
            </a:r>
          </a:p>
          <a:p>
            <a:pPr lvl="7"/>
            <a:r>
              <a:rPr lang="el-GR" noProof="0" dirty="0"/>
              <a:t>Οκτώ</a:t>
            </a:r>
          </a:p>
          <a:p>
            <a:pPr lvl="8"/>
            <a:r>
              <a:rPr lang="el-GR" noProof="0" dirty="0"/>
              <a:t>Εννέα</a:t>
            </a:r>
          </a:p>
        </p:txBody>
      </p:sp>
      <p:sp>
        <p:nvSpPr>
          <p:cNvPr id="18" name="Σύμβολο κράτησης θέσης περιεχομένου 17"/>
          <p:cNvSpPr>
            <a:spLocks noGrp="1"/>
          </p:cNvSpPr>
          <p:nvPr>
            <p:ph sz="quarter" idx="23" hasCustomPrompt="1"/>
          </p:nvPr>
        </p:nvSpPr>
        <p:spPr>
          <a:xfrm>
            <a:off x="4318000" y="2648975"/>
            <a:ext cx="3556000" cy="1285875"/>
          </a:xfrm>
        </p:spPr>
        <p:txBody>
          <a:bodyPr lIns="365760" tIns="182880"/>
          <a:lstStyle>
            <a:lvl1pPr latinLnBrk="0">
              <a:defRPr lang="el-GR" baseline="0">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latinLnBrk="0">
              <a:defRPr lang="el-GR">
                <a:latin typeface="Segoe UI" panose="020B0502040204020203" pitchFamily="34" charset="0"/>
                <a:ea typeface="Segoe UI" panose="020B0502040204020203" pitchFamily="34" charset="0"/>
                <a:cs typeface="Segoe UI" panose="020B0502040204020203" pitchFamily="34" charset="0"/>
              </a:defRPr>
            </a:lvl5pPr>
            <a:lvl6pPr latinLnBrk="0">
              <a:defRPr lang="el-GR">
                <a:latin typeface="Segoe UI" panose="020B0502040204020203" pitchFamily="34" charset="0"/>
                <a:ea typeface="Segoe UI" panose="020B0502040204020203" pitchFamily="34" charset="0"/>
                <a:cs typeface="Segoe UI" panose="020B0502040204020203" pitchFamily="34" charset="0"/>
              </a:defRPr>
            </a:lvl6pPr>
            <a:lvl7pPr latinLnBrk="0">
              <a:defRPr lang="el-GR">
                <a:latin typeface="Segoe UI" panose="020B0502040204020203" pitchFamily="34" charset="0"/>
                <a:ea typeface="Segoe UI" panose="020B0502040204020203" pitchFamily="34" charset="0"/>
                <a:cs typeface="Segoe UI" panose="020B0502040204020203" pitchFamily="34" charset="0"/>
              </a:defRPr>
            </a:lvl7pPr>
            <a:lvl8pPr latinLnBrk="0">
              <a:defRPr lang="el-GR">
                <a:latin typeface="Segoe UI" panose="020B0502040204020203" pitchFamily="34" charset="0"/>
                <a:ea typeface="Segoe UI" panose="020B0502040204020203" pitchFamily="34" charset="0"/>
                <a:cs typeface="Segoe UI" panose="020B0502040204020203" pitchFamily="34" charset="0"/>
              </a:defRPr>
            </a:lvl8pPr>
            <a:lvl9pPr latinLnBrk="0">
              <a:defRPr lang="el-GR">
                <a:latin typeface="Segoe UI" panose="020B0502040204020203" pitchFamily="34" charset="0"/>
                <a:ea typeface="Segoe UI" panose="020B0502040204020203" pitchFamily="34" charset="0"/>
                <a:cs typeface="Segoe UI" panose="020B0502040204020203" pitchFamily="34" charset="0"/>
              </a:defRPr>
            </a:lvl9pPr>
          </a:lstStyle>
          <a:p>
            <a:pPr lvl="0"/>
            <a:r>
              <a:rPr lang="el-GR" noProof="0" dirty="0"/>
              <a:t>Χρησιμοποιήστε αυτό το πλαίσιο κράτησης θέσης για να προσθέσετε κείμενο ή άλλο περιεχόμενο</a:t>
            </a:r>
          </a:p>
          <a:p>
            <a:pPr lvl="1"/>
            <a:r>
              <a:rPr lang="el-GR" noProof="0" dirty="0"/>
              <a:t>Δεύτερο επίπεδο</a:t>
            </a:r>
          </a:p>
          <a:p>
            <a:pPr lvl="2"/>
            <a:r>
              <a:rPr lang="el-GR" noProof="0" dirty="0"/>
              <a:t>Τρίτο επίπεδο</a:t>
            </a:r>
          </a:p>
          <a:p>
            <a:pPr lvl="3"/>
            <a:r>
              <a:rPr lang="el-GR" noProof="0" dirty="0"/>
              <a:t>Τέταρτο επίπεδο</a:t>
            </a:r>
          </a:p>
          <a:p>
            <a:pPr lvl="4"/>
            <a:r>
              <a:rPr lang="el-GR" noProof="0" dirty="0"/>
              <a:t>Πέμπτο επίπεδο</a:t>
            </a:r>
          </a:p>
          <a:p>
            <a:pPr lvl="5"/>
            <a:r>
              <a:rPr lang="el-GR" noProof="0" dirty="0"/>
              <a:t>Έξι</a:t>
            </a:r>
          </a:p>
          <a:p>
            <a:pPr lvl="6"/>
            <a:r>
              <a:rPr lang="el-GR" noProof="0" dirty="0"/>
              <a:t>Επτά</a:t>
            </a:r>
          </a:p>
          <a:p>
            <a:pPr lvl="7"/>
            <a:r>
              <a:rPr lang="el-GR" noProof="0" dirty="0"/>
              <a:t>Οκτώ</a:t>
            </a:r>
          </a:p>
          <a:p>
            <a:pPr lvl="8"/>
            <a:r>
              <a:rPr lang="el-GR" noProof="0" dirty="0"/>
              <a:t>Εννέα</a:t>
            </a:r>
          </a:p>
        </p:txBody>
      </p:sp>
      <p:sp>
        <p:nvSpPr>
          <p:cNvPr id="23" name="Σύμβολο κράτησης θέσης περιεχομένου 17"/>
          <p:cNvSpPr>
            <a:spLocks noGrp="1"/>
          </p:cNvSpPr>
          <p:nvPr>
            <p:ph sz="quarter" idx="28" hasCustomPrompt="1"/>
          </p:nvPr>
        </p:nvSpPr>
        <p:spPr>
          <a:xfrm>
            <a:off x="4318000" y="4889500"/>
            <a:ext cx="3556000" cy="365125"/>
          </a:xfrm>
        </p:spPr>
        <p:txBody>
          <a:bodyPr tIns="182880"/>
          <a:lstStyle>
            <a:lvl1pPr latinLnBrk="0">
              <a:defRPr lang="el-GR" baseline="0">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5pPr latinLnBrk="0">
              <a:defRPr lang="el-GR"/>
            </a:lvl5pPr>
            <a:lvl6pPr latinLnBrk="0">
              <a:defRPr lang="el-GR"/>
            </a:lvl6pPr>
            <a:lvl7pPr latinLnBrk="0">
              <a:defRPr lang="el-GR"/>
            </a:lvl7pPr>
            <a:lvl8pPr latinLnBrk="0">
              <a:defRPr lang="el-GR"/>
            </a:lvl8pPr>
            <a:lvl9pPr latinLnBrk="0">
              <a:defRPr lang="el-GR"/>
            </a:lvl9pPr>
          </a:lstStyle>
          <a:p>
            <a:pPr lvl="0"/>
            <a:r>
              <a:rPr lang="el-GR" noProof="0" dirty="0"/>
              <a:t>Χρησιμοποιήστε αυτό το πλαίσιο κράτησης θέσης για να προσθέσετε κείμενο ή άλλο περιεχόμενο</a:t>
            </a:r>
          </a:p>
          <a:p>
            <a:pPr lvl="1"/>
            <a:r>
              <a:rPr lang="el-GR" noProof="0" dirty="0"/>
              <a:t>Δεύτερο επίπεδο</a:t>
            </a:r>
          </a:p>
        </p:txBody>
      </p:sp>
      <p:sp>
        <p:nvSpPr>
          <p:cNvPr id="24" name="Πλαίσιο κράτησης θέσης κειμένου 6"/>
          <p:cNvSpPr>
            <a:spLocks noGrp="1"/>
          </p:cNvSpPr>
          <p:nvPr>
            <p:ph type="body" sz="quarter" idx="29" hasCustomPrompt="1"/>
          </p:nvPr>
        </p:nvSpPr>
        <p:spPr>
          <a:xfrm>
            <a:off x="4318000" y="5381625"/>
            <a:ext cx="3556000" cy="254000"/>
          </a:xfrm>
          <a:prstGeom prst="round1Rect">
            <a:avLst/>
          </a:prstGeom>
          <a:solidFill>
            <a:schemeClr val="accent6"/>
          </a:solidFill>
        </p:spPr>
        <p:txBody>
          <a:bodyPr lIns="365760" anchor="ctr">
            <a:noAutofit/>
          </a:bodyPr>
          <a:lstStyle>
            <a:lvl1pPr marL="0" indent="0" latinLnBrk="0">
              <a:spcBef>
                <a:spcPts val="0"/>
              </a:spcBef>
              <a:buNone/>
              <a:defRPr lang="el-GR" sz="1250"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spcBef>
                <a:spcPts val="0"/>
              </a:spcBef>
              <a:buNone/>
              <a:defRPr lang="el-GR" sz="1250" cap="all" baseline="0">
                <a:solidFill>
                  <a:schemeClr val="bg1"/>
                </a:solidFill>
                <a:latin typeface="+mj-lt"/>
              </a:defRPr>
            </a:lvl2pPr>
            <a:lvl3pPr marL="0" indent="0" latinLnBrk="0">
              <a:spcBef>
                <a:spcPts val="0"/>
              </a:spcBef>
              <a:buNone/>
              <a:defRPr lang="el-GR" sz="1250" cap="all" baseline="0">
                <a:solidFill>
                  <a:schemeClr val="bg1"/>
                </a:solidFill>
                <a:latin typeface="+mj-lt"/>
              </a:defRPr>
            </a:lvl3pPr>
            <a:lvl4pPr marL="0" indent="0" latinLnBrk="0">
              <a:spcBef>
                <a:spcPts val="0"/>
              </a:spcBef>
              <a:buNone/>
              <a:defRPr lang="el-GR" sz="1250" cap="all" baseline="0">
                <a:solidFill>
                  <a:schemeClr val="bg1"/>
                </a:solidFill>
                <a:latin typeface="+mj-lt"/>
              </a:defRPr>
            </a:lvl4pPr>
            <a:lvl5pPr marL="0" indent="0" latinLnBrk="0">
              <a:spcBef>
                <a:spcPts val="0"/>
              </a:spcBef>
              <a:buNone/>
              <a:defRPr lang="el-GR" sz="1250" cap="all" baseline="0">
                <a:solidFill>
                  <a:schemeClr val="bg1"/>
                </a:solidFill>
                <a:latin typeface="+mj-lt"/>
              </a:defRPr>
            </a:lvl5pPr>
            <a:lvl6pPr marL="0" indent="0" latinLnBrk="0">
              <a:spcBef>
                <a:spcPts val="0"/>
              </a:spcBef>
              <a:buNone/>
              <a:defRPr lang="el-GR" sz="1250" cap="all" baseline="0">
                <a:solidFill>
                  <a:schemeClr val="bg1"/>
                </a:solidFill>
                <a:latin typeface="+mj-lt"/>
              </a:defRPr>
            </a:lvl6pPr>
            <a:lvl7pPr marL="0" indent="0" latinLnBrk="0">
              <a:spcBef>
                <a:spcPts val="0"/>
              </a:spcBef>
              <a:buNone/>
              <a:defRPr lang="el-GR" sz="1250" cap="all" baseline="0">
                <a:solidFill>
                  <a:schemeClr val="bg1"/>
                </a:solidFill>
                <a:latin typeface="+mj-lt"/>
              </a:defRPr>
            </a:lvl7pPr>
            <a:lvl8pPr marL="0" indent="0" latinLnBrk="0">
              <a:spcBef>
                <a:spcPts val="0"/>
              </a:spcBef>
              <a:buNone/>
              <a:defRPr lang="el-GR" sz="1250" cap="all" baseline="0">
                <a:solidFill>
                  <a:schemeClr val="bg1"/>
                </a:solidFill>
                <a:latin typeface="+mj-lt"/>
              </a:defRPr>
            </a:lvl8pPr>
            <a:lvl9pPr marL="0" indent="0" latinLnBrk="0">
              <a:spcBef>
                <a:spcPts val="0"/>
              </a:spcBef>
              <a:buNone/>
              <a:defRPr lang="el-GR" sz="1250" cap="all" baseline="0">
                <a:solidFill>
                  <a:schemeClr val="bg1"/>
                </a:solidFill>
                <a:latin typeface="+mj-lt"/>
              </a:defRPr>
            </a:lvl9pPr>
          </a:lstStyle>
          <a:p>
            <a:pPr lvl="0"/>
            <a:r>
              <a:rPr lang="el-GR" noProof="0" dirty="0"/>
              <a:t>Επικεφαλίδα</a:t>
            </a:r>
          </a:p>
        </p:txBody>
      </p:sp>
      <p:sp>
        <p:nvSpPr>
          <p:cNvPr id="25" name="Σύμβολο κράτησης θέσης περιεχομένου 17"/>
          <p:cNvSpPr>
            <a:spLocks noGrp="1"/>
          </p:cNvSpPr>
          <p:nvPr>
            <p:ph sz="quarter" idx="30" hasCustomPrompt="1"/>
          </p:nvPr>
        </p:nvSpPr>
        <p:spPr>
          <a:xfrm>
            <a:off x="4318000" y="5636895"/>
            <a:ext cx="3556000" cy="1052397"/>
          </a:xfrm>
        </p:spPr>
        <p:txBody>
          <a:bodyPr lIns="365760" tIns="182880"/>
          <a:lstStyle>
            <a:lvl1pPr latinLnBrk="0">
              <a:defRPr lang="el-GR" baseline="0">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latinLnBrk="0">
              <a:defRPr lang="el-GR">
                <a:latin typeface="Segoe UI" panose="020B0502040204020203" pitchFamily="34" charset="0"/>
                <a:ea typeface="Segoe UI" panose="020B0502040204020203" pitchFamily="34" charset="0"/>
                <a:cs typeface="Segoe UI" panose="020B0502040204020203" pitchFamily="34" charset="0"/>
              </a:defRPr>
            </a:lvl5pPr>
            <a:lvl6pPr latinLnBrk="0">
              <a:defRPr lang="el-GR">
                <a:latin typeface="Segoe UI" panose="020B0502040204020203" pitchFamily="34" charset="0"/>
                <a:ea typeface="Segoe UI" panose="020B0502040204020203" pitchFamily="34" charset="0"/>
                <a:cs typeface="Segoe UI" panose="020B0502040204020203" pitchFamily="34" charset="0"/>
              </a:defRPr>
            </a:lvl6pPr>
            <a:lvl7pPr latinLnBrk="0">
              <a:defRPr lang="el-GR">
                <a:latin typeface="Segoe UI" panose="020B0502040204020203" pitchFamily="34" charset="0"/>
                <a:ea typeface="Segoe UI" panose="020B0502040204020203" pitchFamily="34" charset="0"/>
                <a:cs typeface="Segoe UI" panose="020B0502040204020203" pitchFamily="34" charset="0"/>
              </a:defRPr>
            </a:lvl7pPr>
            <a:lvl8pPr latinLnBrk="0">
              <a:defRPr lang="el-GR">
                <a:latin typeface="Segoe UI" panose="020B0502040204020203" pitchFamily="34" charset="0"/>
                <a:ea typeface="Segoe UI" panose="020B0502040204020203" pitchFamily="34" charset="0"/>
                <a:cs typeface="Segoe UI" panose="020B0502040204020203" pitchFamily="34" charset="0"/>
              </a:defRPr>
            </a:lvl8pPr>
            <a:lvl9pPr latinLnBrk="0">
              <a:defRPr lang="el-GR">
                <a:latin typeface="Segoe UI" panose="020B0502040204020203" pitchFamily="34" charset="0"/>
                <a:ea typeface="Segoe UI" panose="020B0502040204020203" pitchFamily="34" charset="0"/>
                <a:cs typeface="Segoe UI" panose="020B0502040204020203" pitchFamily="34" charset="0"/>
              </a:defRPr>
            </a:lvl9pPr>
          </a:lstStyle>
          <a:p>
            <a:pPr lvl="0"/>
            <a:r>
              <a:rPr lang="el-GR" noProof="0" dirty="0"/>
              <a:t>Χρησιμοποιήστε αυτό το πλαίσιο κράτησης θέσης για να προσθέσετε κείμενο ή άλλο περιεχόμενο</a:t>
            </a:r>
          </a:p>
          <a:p>
            <a:pPr lvl="1"/>
            <a:r>
              <a:rPr lang="el-GR" noProof="0" dirty="0"/>
              <a:t>Δεύτερο επίπεδο</a:t>
            </a:r>
          </a:p>
          <a:p>
            <a:pPr lvl="2"/>
            <a:r>
              <a:rPr lang="el-GR" noProof="0" dirty="0"/>
              <a:t>Τρίτο επίπεδο</a:t>
            </a:r>
          </a:p>
          <a:p>
            <a:pPr lvl="3"/>
            <a:r>
              <a:rPr lang="el-GR" noProof="0" dirty="0"/>
              <a:t>Τέταρτο επίπεδο</a:t>
            </a:r>
          </a:p>
          <a:p>
            <a:pPr lvl="4"/>
            <a:r>
              <a:rPr lang="el-GR" noProof="0" dirty="0"/>
              <a:t>Πέμπτο επίπεδο</a:t>
            </a:r>
          </a:p>
          <a:p>
            <a:pPr lvl="5"/>
            <a:r>
              <a:rPr lang="el-GR" noProof="0" dirty="0"/>
              <a:t>Έξι</a:t>
            </a:r>
          </a:p>
          <a:p>
            <a:pPr lvl="6"/>
            <a:r>
              <a:rPr lang="el-GR" noProof="0" dirty="0"/>
              <a:t>Επτά</a:t>
            </a:r>
          </a:p>
          <a:p>
            <a:pPr lvl="7"/>
            <a:r>
              <a:rPr lang="el-GR" noProof="0" dirty="0"/>
              <a:t>Οκτώ</a:t>
            </a:r>
          </a:p>
          <a:p>
            <a:pPr lvl="8"/>
            <a:r>
              <a:rPr lang="el-GR" noProof="0" dirty="0"/>
              <a:t>Εννέα</a:t>
            </a:r>
          </a:p>
        </p:txBody>
      </p:sp>
      <p:sp>
        <p:nvSpPr>
          <p:cNvPr id="26" name="Πλαίσιο κράτησης θέσης κειμένου 6"/>
          <p:cNvSpPr>
            <a:spLocks noGrp="1"/>
          </p:cNvSpPr>
          <p:nvPr>
            <p:ph type="body" sz="quarter" idx="31" hasCustomPrompt="1"/>
          </p:nvPr>
        </p:nvSpPr>
        <p:spPr>
          <a:xfrm>
            <a:off x="8305800" y="1219200"/>
            <a:ext cx="3556000" cy="254000"/>
          </a:xfrm>
          <a:prstGeom prst="round1Rect">
            <a:avLst/>
          </a:prstGeom>
          <a:solidFill>
            <a:schemeClr val="accent6"/>
          </a:solidFill>
        </p:spPr>
        <p:txBody>
          <a:bodyPr lIns="365760" anchor="ctr">
            <a:noAutofit/>
          </a:bodyPr>
          <a:lstStyle>
            <a:lvl1pPr marL="0" indent="0" latinLnBrk="0">
              <a:spcBef>
                <a:spcPts val="0"/>
              </a:spcBef>
              <a:buNone/>
              <a:defRPr lang="el-GR" sz="1250"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spcBef>
                <a:spcPts val="0"/>
              </a:spcBef>
              <a:buNone/>
              <a:defRPr lang="el-GR" sz="1250" cap="all" baseline="0">
                <a:solidFill>
                  <a:schemeClr val="bg1"/>
                </a:solidFill>
                <a:latin typeface="+mj-lt"/>
              </a:defRPr>
            </a:lvl2pPr>
            <a:lvl3pPr marL="0" indent="0" latinLnBrk="0">
              <a:spcBef>
                <a:spcPts val="0"/>
              </a:spcBef>
              <a:buNone/>
              <a:defRPr lang="el-GR" sz="1250" cap="all" baseline="0">
                <a:solidFill>
                  <a:schemeClr val="bg1"/>
                </a:solidFill>
                <a:latin typeface="+mj-lt"/>
              </a:defRPr>
            </a:lvl3pPr>
            <a:lvl4pPr marL="0" indent="0" latinLnBrk="0">
              <a:spcBef>
                <a:spcPts val="0"/>
              </a:spcBef>
              <a:buNone/>
              <a:defRPr lang="el-GR" sz="1250" cap="all" baseline="0">
                <a:solidFill>
                  <a:schemeClr val="bg1"/>
                </a:solidFill>
                <a:latin typeface="+mj-lt"/>
              </a:defRPr>
            </a:lvl4pPr>
            <a:lvl5pPr marL="0" indent="0" latinLnBrk="0">
              <a:spcBef>
                <a:spcPts val="0"/>
              </a:spcBef>
              <a:buNone/>
              <a:defRPr lang="el-GR" sz="1250" cap="all" baseline="0">
                <a:solidFill>
                  <a:schemeClr val="bg1"/>
                </a:solidFill>
                <a:latin typeface="+mj-lt"/>
              </a:defRPr>
            </a:lvl5pPr>
            <a:lvl6pPr marL="0" indent="0" latinLnBrk="0">
              <a:spcBef>
                <a:spcPts val="0"/>
              </a:spcBef>
              <a:buNone/>
              <a:defRPr lang="el-GR" sz="1250" cap="all" baseline="0">
                <a:solidFill>
                  <a:schemeClr val="bg1"/>
                </a:solidFill>
                <a:latin typeface="+mj-lt"/>
              </a:defRPr>
            </a:lvl6pPr>
            <a:lvl7pPr marL="0" indent="0" latinLnBrk="0">
              <a:spcBef>
                <a:spcPts val="0"/>
              </a:spcBef>
              <a:buNone/>
              <a:defRPr lang="el-GR" sz="1250" cap="all" baseline="0">
                <a:solidFill>
                  <a:schemeClr val="bg1"/>
                </a:solidFill>
                <a:latin typeface="+mj-lt"/>
              </a:defRPr>
            </a:lvl7pPr>
            <a:lvl8pPr marL="0" indent="0" latinLnBrk="0">
              <a:spcBef>
                <a:spcPts val="0"/>
              </a:spcBef>
              <a:buNone/>
              <a:defRPr lang="el-GR" sz="1250" cap="all" baseline="0">
                <a:solidFill>
                  <a:schemeClr val="bg1"/>
                </a:solidFill>
                <a:latin typeface="+mj-lt"/>
              </a:defRPr>
            </a:lvl8pPr>
            <a:lvl9pPr marL="0" indent="0" latinLnBrk="0">
              <a:spcBef>
                <a:spcPts val="0"/>
              </a:spcBef>
              <a:buNone/>
              <a:defRPr lang="el-GR" sz="1250" cap="all" baseline="0">
                <a:solidFill>
                  <a:schemeClr val="bg1"/>
                </a:solidFill>
                <a:latin typeface="+mj-lt"/>
              </a:defRPr>
            </a:lvl9pPr>
          </a:lstStyle>
          <a:p>
            <a:pPr lvl="0"/>
            <a:r>
              <a:rPr lang="el-GR" noProof="0" dirty="0"/>
              <a:t>Επικεφαλίδα</a:t>
            </a:r>
          </a:p>
        </p:txBody>
      </p:sp>
      <p:sp>
        <p:nvSpPr>
          <p:cNvPr id="27" name="Σύμβολο κράτησης θέσης περιεχομένου 17"/>
          <p:cNvSpPr>
            <a:spLocks noGrp="1"/>
          </p:cNvSpPr>
          <p:nvPr>
            <p:ph sz="quarter" idx="32" hasCustomPrompt="1"/>
          </p:nvPr>
        </p:nvSpPr>
        <p:spPr>
          <a:xfrm>
            <a:off x="8305800" y="1473200"/>
            <a:ext cx="3556000" cy="1524000"/>
          </a:xfrm>
        </p:spPr>
        <p:txBody>
          <a:bodyPr lIns="365760" tIns="182880"/>
          <a:lstStyle>
            <a:lvl1pPr latinLnBrk="0">
              <a:defRPr lang="el-GR" baseline="0">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latinLnBrk="0">
              <a:defRPr lang="el-GR">
                <a:latin typeface="Segoe UI" panose="020B0502040204020203" pitchFamily="34" charset="0"/>
                <a:ea typeface="Segoe UI" panose="020B0502040204020203" pitchFamily="34" charset="0"/>
                <a:cs typeface="Segoe UI" panose="020B0502040204020203" pitchFamily="34" charset="0"/>
              </a:defRPr>
            </a:lvl5pPr>
            <a:lvl6pPr latinLnBrk="0">
              <a:defRPr lang="el-GR">
                <a:latin typeface="Segoe UI" panose="020B0502040204020203" pitchFamily="34" charset="0"/>
                <a:ea typeface="Segoe UI" panose="020B0502040204020203" pitchFamily="34" charset="0"/>
                <a:cs typeface="Segoe UI" panose="020B0502040204020203" pitchFamily="34" charset="0"/>
              </a:defRPr>
            </a:lvl6pPr>
            <a:lvl7pPr latinLnBrk="0">
              <a:defRPr lang="el-GR">
                <a:latin typeface="Segoe UI" panose="020B0502040204020203" pitchFamily="34" charset="0"/>
                <a:ea typeface="Segoe UI" panose="020B0502040204020203" pitchFamily="34" charset="0"/>
                <a:cs typeface="Segoe UI" panose="020B0502040204020203" pitchFamily="34" charset="0"/>
              </a:defRPr>
            </a:lvl7pPr>
            <a:lvl8pPr latinLnBrk="0">
              <a:defRPr lang="el-GR">
                <a:latin typeface="Segoe UI" panose="020B0502040204020203" pitchFamily="34" charset="0"/>
                <a:ea typeface="Segoe UI" panose="020B0502040204020203" pitchFamily="34" charset="0"/>
                <a:cs typeface="Segoe UI" panose="020B0502040204020203" pitchFamily="34" charset="0"/>
              </a:defRPr>
            </a:lvl8pPr>
            <a:lvl9pPr latinLnBrk="0">
              <a:defRPr lang="el-GR">
                <a:latin typeface="Segoe UI" panose="020B0502040204020203" pitchFamily="34" charset="0"/>
                <a:ea typeface="Segoe UI" panose="020B0502040204020203" pitchFamily="34" charset="0"/>
                <a:cs typeface="Segoe UI" panose="020B0502040204020203" pitchFamily="34" charset="0"/>
              </a:defRPr>
            </a:lvl9pPr>
          </a:lstStyle>
          <a:p>
            <a:pPr lvl="0"/>
            <a:r>
              <a:rPr lang="el-GR" noProof="0" dirty="0"/>
              <a:t>Χρησιμοποιήστε αυτό το πλαίσιο κράτησης θέσης για να προσθέσετε κείμενο ή άλλο περιεχόμενο</a:t>
            </a:r>
          </a:p>
          <a:p>
            <a:pPr lvl="1"/>
            <a:r>
              <a:rPr lang="el-GR" noProof="0" dirty="0"/>
              <a:t>Δεύτερο επίπεδο</a:t>
            </a:r>
          </a:p>
          <a:p>
            <a:pPr lvl="2"/>
            <a:r>
              <a:rPr lang="el-GR" noProof="0" dirty="0"/>
              <a:t>Τρίτο επίπεδο</a:t>
            </a:r>
          </a:p>
          <a:p>
            <a:pPr lvl="3"/>
            <a:r>
              <a:rPr lang="el-GR" noProof="0" dirty="0"/>
              <a:t>Τέταρτο επίπεδο</a:t>
            </a:r>
          </a:p>
          <a:p>
            <a:pPr lvl="4"/>
            <a:r>
              <a:rPr lang="el-GR" noProof="0" dirty="0"/>
              <a:t>Πέμπτο επίπεδο</a:t>
            </a:r>
          </a:p>
          <a:p>
            <a:pPr lvl="5"/>
            <a:r>
              <a:rPr lang="el-GR" noProof="0" dirty="0"/>
              <a:t>Έξι</a:t>
            </a:r>
          </a:p>
          <a:p>
            <a:pPr lvl="6"/>
            <a:r>
              <a:rPr lang="el-GR" noProof="0" dirty="0"/>
              <a:t>Επτά</a:t>
            </a:r>
          </a:p>
          <a:p>
            <a:pPr lvl="7"/>
            <a:r>
              <a:rPr lang="el-GR" noProof="0" dirty="0"/>
              <a:t>Οκτώ</a:t>
            </a:r>
          </a:p>
          <a:p>
            <a:pPr lvl="8"/>
            <a:r>
              <a:rPr lang="el-GR" noProof="0" dirty="0"/>
              <a:t>Εννέα</a:t>
            </a:r>
          </a:p>
        </p:txBody>
      </p:sp>
      <p:sp>
        <p:nvSpPr>
          <p:cNvPr id="28" name="Σύμβολο κράτησης θέσης περιεχομένου 17"/>
          <p:cNvSpPr>
            <a:spLocks noGrp="1"/>
          </p:cNvSpPr>
          <p:nvPr>
            <p:ph sz="quarter" idx="33" hasCustomPrompt="1"/>
          </p:nvPr>
        </p:nvSpPr>
        <p:spPr>
          <a:xfrm>
            <a:off x="8305800" y="3299460"/>
            <a:ext cx="3556000" cy="1524000"/>
          </a:xfrm>
        </p:spPr>
        <p:txBody>
          <a:bodyPr lIns="365760" tIns="182880"/>
          <a:lstStyle>
            <a:lvl1pPr latinLnBrk="0">
              <a:defRPr lang="el-GR" baseline="0">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latinLnBrk="0">
              <a:defRPr lang="el-GR">
                <a:latin typeface="Segoe UI" panose="020B0502040204020203" pitchFamily="34" charset="0"/>
                <a:ea typeface="Segoe UI" panose="020B0502040204020203" pitchFamily="34" charset="0"/>
                <a:cs typeface="Segoe UI" panose="020B0502040204020203" pitchFamily="34" charset="0"/>
              </a:defRPr>
            </a:lvl5pPr>
            <a:lvl6pPr latinLnBrk="0">
              <a:defRPr lang="el-GR">
                <a:latin typeface="Segoe UI" panose="020B0502040204020203" pitchFamily="34" charset="0"/>
                <a:ea typeface="Segoe UI" panose="020B0502040204020203" pitchFamily="34" charset="0"/>
                <a:cs typeface="Segoe UI" panose="020B0502040204020203" pitchFamily="34" charset="0"/>
              </a:defRPr>
            </a:lvl6pPr>
            <a:lvl7pPr latinLnBrk="0">
              <a:defRPr lang="el-GR">
                <a:latin typeface="Segoe UI" panose="020B0502040204020203" pitchFamily="34" charset="0"/>
                <a:ea typeface="Segoe UI" panose="020B0502040204020203" pitchFamily="34" charset="0"/>
                <a:cs typeface="Segoe UI" panose="020B0502040204020203" pitchFamily="34" charset="0"/>
              </a:defRPr>
            </a:lvl7pPr>
            <a:lvl8pPr latinLnBrk="0">
              <a:defRPr lang="el-GR">
                <a:latin typeface="Segoe UI" panose="020B0502040204020203" pitchFamily="34" charset="0"/>
                <a:ea typeface="Segoe UI" panose="020B0502040204020203" pitchFamily="34" charset="0"/>
                <a:cs typeface="Segoe UI" panose="020B0502040204020203" pitchFamily="34" charset="0"/>
              </a:defRPr>
            </a:lvl8pPr>
            <a:lvl9pPr latinLnBrk="0">
              <a:defRPr lang="el-GR">
                <a:latin typeface="Segoe UI" panose="020B0502040204020203" pitchFamily="34" charset="0"/>
                <a:ea typeface="Segoe UI" panose="020B0502040204020203" pitchFamily="34" charset="0"/>
                <a:cs typeface="Segoe UI" panose="020B0502040204020203" pitchFamily="34" charset="0"/>
              </a:defRPr>
            </a:lvl9pPr>
          </a:lstStyle>
          <a:p>
            <a:pPr lvl="0"/>
            <a:r>
              <a:rPr lang="el-GR" noProof="0" dirty="0"/>
              <a:t>Χρησιμοποιήστε αυτό το πλαίσιο κράτησης θέσης για να προσθέσετε κείμενο ή άλλο περιεχόμενο</a:t>
            </a:r>
          </a:p>
          <a:p>
            <a:pPr lvl="1"/>
            <a:r>
              <a:rPr lang="el-GR" noProof="0" dirty="0"/>
              <a:t>Δεύτερο επίπεδο</a:t>
            </a:r>
          </a:p>
          <a:p>
            <a:pPr lvl="2"/>
            <a:r>
              <a:rPr lang="el-GR" noProof="0" dirty="0"/>
              <a:t>Τρίτο επίπεδο</a:t>
            </a:r>
          </a:p>
          <a:p>
            <a:pPr lvl="3"/>
            <a:r>
              <a:rPr lang="el-GR" noProof="0" dirty="0"/>
              <a:t>Τέταρτο επίπεδο</a:t>
            </a:r>
          </a:p>
          <a:p>
            <a:pPr lvl="4"/>
            <a:r>
              <a:rPr lang="el-GR" noProof="0" dirty="0"/>
              <a:t>Πέμπτο επίπεδο</a:t>
            </a:r>
          </a:p>
          <a:p>
            <a:pPr lvl="5"/>
            <a:r>
              <a:rPr lang="el-GR" noProof="0" dirty="0"/>
              <a:t>Έξι</a:t>
            </a:r>
          </a:p>
          <a:p>
            <a:pPr lvl="6"/>
            <a:r>
              <a:rPr lang="el-GR" noProof="0" dirty="0"/>
              <a:t>Επτά</a:t>
            </a:r>
          </a:p>
          <a:p>
            <a:pPr lvl="7"/>
            <a:r>
              <a:rPr lang="el-GR" noProof="0" dirty="0"/>
              <a:t>Οκτώ</a:t>
            </a:r>
          </a:p>
          <a:p>
            <a:pPr lvl="8"/>
            <a:r>
              <a:rPr lang="el-GR" noProof="0" dirty="0"/>
              <a:t>Εννέα</a:t>
            </a:r>
          </a:p>
        </p:txBody>
      </p:sp>
      <p:sp>
        <p:nvSpPr>
          <p:cNvPr id="29" name="Πλαίσιο κράτησης θέσης κειμένου 6"/>
          <p:cNvSpPr>
            <a:spLocks noGrp="1"/>
          </p:cNvSpPr>
          <p:nvPr>
            <p:ph type="body" sz="quarter" idx="34" hasCustomPrompt="1"/>
          </p:nvPr>
        </p:nvSpPr>
        <p:spPr>
          <a:xfrm>
            <a:off x="8305800" y="5381625"/>
            <a:ext cx="3556000" cy="254000"/>
          </a:xfrm>
          <a:prstGeom prst="round1Rect">
            <a:avLst/>
          </a:prstGeom>
          <a:solidFill>
            <a:schemeClr val="accent1"/>
          </a:solidFill>
        </p:spPr>
        <p:txBody>
          <a:bodyPr lIns="365760" anchor="ctr">
            <a:noAutofit/>
          </a:bodyPr>
          <a:lstStyle>
            <a:lvl1pPr marL="0" indent="0" latinLnBrk="0">
              <a:spcBef>
                <a:spcPts val="0"/>
              </a:spcBef>
              <a:buNone/>
              <a:defRPr lang="el-GR" sz="1250"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spcBef>
                <a:spcPts val="0"/>
              </a:spcBef>
              <a:buNone/>
              <a:defRPr lang="el-GR" sz="1250" cap="all" baseline="0">
                <a:solidFill>
                  <a:schemeClr val="bg1"/>
                </a:solidFill>
                <a:latin typeface="+mj-lt"/>
              </a:defRPr>
            </a:lvl2pPr>
            <a:lvl3pPr marL="0" indent="0" latinLnBrk="0">
              <a:spcBef>
                <a:spcPts val="0"/>
              </a:spcBef>
              <a:buNone/>
              <a:defRPr lang="el-GR" sz="1250" cap="all" baseline="0">
                <a:solidFill>
                  <a:schemeClr val="bg1"/>
                </a:solidFill>
                <a:latin typeface="+mj-lt"/>
              </a:defRPr>
            </a:lvl3pPr>
            <a:lvl4pPr marL="0" indent="0" latinLnBrk="0">
              <a:spcBef>
                <a:spcPts val="0"/>
              </a:spcBef>
              <a:buNone/>
              <a:defRPr lang="el-GR" sz="1250" cap="all" baseline="0">
                <a:solidFill>
                  <a:schemeClr val="bg1"/>
                </a:solidFill>
                <a:latin typeface="+mj-lt"/>
              </a:defRPr>
            </a:lvl4pPr>
            <a:lvl5pPr marL="0" indent="0" latinLnBrk="0">
              <a:spcBef>
                <a:spcPts val="0"/>
              </a:spcBef>
              <a:buNone/>
              <a:defRPr lang="el-GR" sz="1250" cap="all" baseline="0">
                <a:solidFill>
                  <a:schemeClr val="bg1"/>
                </a:solidFill>
                <a:latin typeface="+mj-lt"/>
              </a:defRPr>
            </a:lvl5pPr>
            <a:lvl6pPr marL="0" indent="0" latinLnBrk="0">
              <a:spcBef>
                <a:spcPts val="0"/>
              </a:spcBef>
              <a:buNone/>
              <a:defRPr lang="el-GR" sz="1250" cap="all" baseline="0">
                <a:solidFill>
                  <a:schemeClr val="bg1"/>
                </a:solidFill>
                <a:latin typeface="+mj-lt"/>
              </a:defRPr>
            </a:lvl6pPr>
            <a:lvl7pPr marL="0" indent="0" latinLnBrk="0">
              <a:spcBef>
                <a:spcPts val="0"/>
              </a:spcBef>
              <a:buNone/>
              <a:defRPr lang="el-GR" sz="1250" cap="all" baseline="0">
                <a:solidFill>
                  <a:schemeClr val="bg1"/>
                </a:solidFill>
                <a:latin typeface="+mj-lt"/>
              </a:defRPr>
            </a:lvl7pPr>
            <a:lvl8pPr marL="0" indent="0" latinLnBrk="0">
              <a:spcBef>
                <a:spcPts val="0"/>
              </a:spcBef>
              <a:buNone/>
              <a:defRPr lang="el-GR" sz="1250" cap="all" baseline="0">
                <a:solidFill>
                  <a:schemeClr val="bg1"/>
                </a:solidFill>
                <a:latin typeface="+mj-lt"/>
              </a:defRPr>
            </a:lvl8pPr>
            <a:lvl9pPr marL="0" indent="0" latinLnBrk="0">
              <a:spcBef>
                <a:spcPts val="0"/>
              </a:spcBef>
              <a:buNone/>
              <a:defRPr lang="el-GR" sz="1250" cap="all" baseline="0">
                <a:solidFill>
                  <a:schemeClr val="bg1"/>
                </a:solidFill>
                <a:latin typeface="+mj-lt"/>
              </a:defRPr>
            </a:lvl9pPr>
          </a:lstStyle>
          <a:p>
            <a:pPr lvl="0"/>
            <a:r>
              <a:rPr lang="el-GR" noProof="0" dirty="0"/>
              <a:t>Επικεφαλίδα</a:t>
            </a:r>
          </a:p>
        </p:txBody>
      </p:sp>
      <p:sp>
        <p:nvSpPr>
          <p:cNvPr id="30" name="Σύμβολο κράτησης θέσης περιεχομένου 17"/>
          <p:cNvSpPr>
            <a:spLocks noGrp="1"/>
          </p:cNvSpPr>
          <p:nvPr>
            <p:ph sz="quarter" idx="35" hasCustomPrompt="1"/>
          </p:nvPr>
        </p:nvSpPr>
        <p:spPr>
          <a:xfrm>
            <a:off x="8305800" y="5636895"/>
            <a:ext cx="3556000" cy="1052397"/>
          </a:xfrm>
        </p:spPr>
        <p:txBody>
          <a:bodyPr lIns="365760" tIns="182880"/>
          <a:lstStyle>
            <a:lvl1pPr latinLnBrk="0">
              <a:defRPr lang="el-GR" baseline="0">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latinLnBrk="0">
              <a:defRPr lang="el-GR">
                <a:latin typeface="Segoe UI" panose="020B0502040204020203" pitchFamily="34" charset="0"/>
                <a:ea typeface="Segoe UI" panose="020B0502040204020203" pitchFamily="34" charset="0"/>
                <a:cs typeface="Segoe UI" panose="020B0502040204020203" pitchFamily="34" charset="0"/>
              </a:defRPr>
            </a:lvl5pPr>
            <a:lvl6pPr latinLnBrk="0">
              <a:defRPr lang="el-GR">
                <a:latin typeface="Segoe UI" panose="020B0502040204020203" pitchFamily="34" charset="0"/>
                <a:ea typeface="Segoe UI" panose="020B0502040204020203" pitchFamily="34" charset="0"/>
                <a:cs typeface="Segoe UI" panose="020B0502040204020203" pitchFamily="34" charset="0"/>
              </a:defRPr>
            </a:lvl6pPr>
            <a:lvl7pPr latinLnBrk="0">
              <a:defRPr lang="el-GR">
                <a:latin typeface="Segoe UI" panose="020B0502040204020203" pitchFamily="34" charset="0"/>
                <a:ea typeface="Segoe UI" panose="020B0502040204020203" pitchFamily="34" charset="0"/>
                <a:cs typeface="Segoe UI" panose="020B0502040204020203" pitchFamily="34" charset="0"/>
              </a:defRPr>
            </a:lvl7pPr>
            <a:lvl8pPr latinLnBrk="0">
              <a:defRPr lang="el-GR">
                <a:latin typeface="Segoe UI" panose="020B0502040204020203" pitchFamily="34" charset="0"/>
                <a:ea typeface="Segoe UI" panose="020B0502040204020203" pitchFamily="34" charset="0"/>
                <a:cs typeface="Segoe UI" panose="020B0502040204020203" pitchFamily="34" charset="0"/>
              </a:defRPr>
            </a:lvl8pPr>
            <a:lvl9pPr latinLnBrk="0">
              <a:defRPr lang="el-GR">
                <a:latin typeface="Segoe UI" panose="020B0502040204020203" pitchFamily="34" charset="0"/>
                <a:ea typeface="Segoe UI" panose="020B0502040204020203" pitchFamily="34" charset="0"/>
                <a:cs typeface="Segoe UI" panose="020B0502040204020203" pitchFamily="34" charset="0"/>
              </a:defRPr>
            </a:lvl9pPr>
          </a:lstStyle>
          <a:p>
            <a:pPr lvl="0"/>
            <a:r>
              <a:rPr lang="el-GR" noProof="0" dirty="0"/>
              <a:t>Χρησιμοποιήστε αυτό το πλαίσιο κράτησης θέσης για να προσθέσετε κείμενο ή άλλο περιεχόμενο</a:t>
            </a:r>
          </a:p>
          <a:p>
            <a:pPr lvl="1"/>
            <a:r>
              <a:rPr lang="el-GR" noProof="0" dirty="0"/>
              <a:t>Δεύτερο επίπεδο</a:t>
            </a:r>
          </a:p>
          <a:p>
            <a:pPr lvl="2"/>
            <a:r>
              <a:rPr lang="el-GR" noProof="0" dirty="0"/>
              <a:t>Τρίτο επίπεδο</a:t>
            </a:r>
          </a:p>
          <a:p>
            <a:pPr lvl="3"/>
            <a:r>
              <a:rPr lang="el-GR" noProof="0" dirty="0"/>
              <a:t>Τέταρτο επίπεδο</a:t>
            </a:r>
          </a:p>
          <a:p>
            <a:pPr lvl="4"/>
            <a:r>
              <a:rPr lang="el-GR" noProof="0" dirty="0"/>
              <a:t>Πέμπτο επίπεδο</a:t>
            </a:r>
          </a:p>
          <a:p>
            <a:pPr lvl="5"/>
            <a:r>
              <a:rPr lang="el-GR" noProof="0" dirty="0"/>
              <a:t>Έξι</a:t>
            </a:r>
          </a:p>
          <a:p>
            <a:pPr lvl="6"/>
            <a:r>
              <a:rPr lang="el-GR" noProof="0" dirty="0"/>
              <a:t>Επτά</a:t>
            </a:r>
          </a:p>
          <a:p>
            <a:pPr lvl="7"/>
            <a:r>
              <a:rPr lang="el-GR" noProof="0" dirty="0"/>
              <a:t>Οκτώ</a:t>
            </a:r>
          </a:p>
          <a:p>
            <a:pPr lvl="8"/>
            <a:r>
              <a:rPr lang="el-GR" noProof="0" dirty="0"/>
              <a:t>Εννέα</a:t>
            </a:r>
          </a:p>
        </p:txBody>
      </p:sp>
    </p:spTree>
    <p:extLst>
      <p:ext uri="{BB962C8B-B14F-4D97-AF65-F5344CB8AC3E}">
        <p14:creationId xmlns:p14="http://schemas.microsoft.com/office/powerpoint/2010/main" val="2211183355"/>
      </p:ext>
    </p:extLst>
  </p:cSld>
  <p:clrMapOvr>
    <a:masterClrMapping/>
  </p:clrMapOvr>
  <p:extLst>
    <p:ext uri="{DCECCB84-F9BA-43D5-87BE-67443E8EF086}">
      <p15:sldGuideLst xmlns:p15="http://schemas.microsoft.com/office/powerpoint/2012/main">
        <p15:guide id="1" pos="10696">
          <p15:clr>
            <a:srgbClr val="A4A3A4"/>
          </p15:clr>
        </p15:guide>
        <p15:guide id="2" pos="2156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070A4F-D953-78E4-AFE7-073875DB4A93}"/>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41FAABB0-9166-CFA8-7A1D-FF1AEA6175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800A14BD-A220-B031-B63B-D6F3A9716616}"/>
              </a:ext>
            </a:extLst>
          </p:cNvPr>
          <p:cNvSpPr>
            <a:spLocks noGrp="1"/>
          </p:cNvSpPr>
          <p:nvPr>
            <p:ph type="dt" sz="half" idx="10"/>
          </p:nvPr>
        </p:nvSpPr>
        <p:spPr/>
        <p:txBody>
          <a:bodyPr/>
          <a:lstStyle/>
          <a:p>
            <a:fld id="{4FAC7889-EC94-48DC-9618-63D6092687A5}" type="datetimeFigureOut">
              <a:rPr lang="el-GR" smtClean="0"/>
              <a:t>24/10/2022</a:t>
            </a:fld>
            <a:endParaRPr lang="el-GR"/>
          </a:p>
        </p:txBody>
      </p:sp>
      <p:sp>
        <p:nvSpPr>
          <p:cNvPr id="5" name="Θέση υποσέλιδου 4">
            <a:extLst>
              <a:ext uri="{FF2B5EF4-FFF2-40B4-BE49-F238E27FC236}">
                <a16:creationId xmlns:a16="http://schemas.microsoft.com/office/drawing/2014/main" id="{18858FC6-203A-8FF3-2F4B-7795F976EBB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1712DF5-7A77-855B-2EB5-BCFAEDBCB4B3}"/>
              </a:ext>
            </a:extLst>
          </p:cNvPr>
          <p:cNvSpPr>
            <a:spLocks noGrp="1"/>
          </p:cNvSpPr>
          <p:nvPr>
            <p:ph type="sldNum" sz="quarter" idx="12"/>
          </p:nvPr>
        </p:nvSpPr>
        <p:spPr/>
        <p:txBody>
          <a:bodyPr/>
          <a:lstStyle/>
          <a:p>
            <a:fld id="{07E1AFA7-0D81-4308-90B0-F437309CA271}" type="slidenum">
              <a:rPr lang="el-GR" smtClean="0"/>
              <a:t>‹#›</a:t>
            </a:fld>
            <a:endParaRPr lang="el-GR"/>
          </a:p>
        </p:txBody>
      </p:sp>
    </p:spTree>
    <p:extLst>
      <p:ext uri="{BB962C8B-B14F-4D97-AF65-F5344CB8AC3E}">
        <p14:creationId xmlns:p14="http://schemas.microsoft.com/office/powerpoint/2010/main" val="32762291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Ορθογώνιο 6"/>
          <p:cNvSpPr/>
          <p:nvPr/>
        </p:nvSpPr>
        <p:spPr bwMode="invGray">
          <a:xfrm>
            <a:off x="0" y="0"/>
            <a:ext cx="12192000" cy="1047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512" noProof="0" dirty="0">
              <a:latin typeface="Segoe UI" panose="020B0502040204020203" pitchFamily="34" charset="0"/>
              <a:ea typeface="Segoe UI" panose="020B0502040204020203" pitchFamily="34" charset="0"/>
              <a:cs typeface="Segoe UI" panose="020B0502040204020203" pitchFamily="34" charset="0"/>
            </a:endParaRPr>
          </a:p>
        </p:txBody>
      </p:sp>
      <p:sp>
        <p:nvSpPr>
          <p:cNvPr id="2" name="Πλαίσιο κράτησης θέσης τίτλου 1"/>
          <p:cNvSpPr>
            <a:spLocks noGrp="1"/>
          </p:cNvSpPr>
          <p:nvPr>
            <p:ph type="title"/>
          </p:nvPr>
        </p:nvSpPr>
        <p:spPr bwMode="auto">
          <a:xfrm>
            <a:off x="1778000" y="206375"/>
            <a:ext cx="8636000" cy="523863"/>
          </a:xfrm>
          <a:prstGeom prst="rect">
            <a:avLst/>
          </a:prstGeom>
        </p:spPr>
        <p:txBody>
          <a:bodyPr vert="horz" lIns="91440" tIns="45720" rIns="91440" bIns="45720" rtlCol="0" anchor="b">
            <a:normAutofit/>
          </a:bodyPr>
          <a:lstStyle/>
          <a:p>
            <a:r>
              <a:rPr lang="el-GR" noProof="0" dirty="0"/>
              <a:t>Κάντε κλικ για να επεξεργαστείτε το στυλ υποδείγματος τίτλου</a:t>
            </a:r>
          </a:p>
        </p:txBody>
      </p:sp>
      <p:sp>
        <p:nvSpPr>
          <p:cNvPr id="3" name="Πλαίσιο κράτησης θέσης κειμένου 2"/>
          <p:cNvSpPr>
            <a:spLocks noGrp="1"/>
          </p:cNvSpPr>
          <p:nvPr>
            <p:ph type="body" idx="1"/>
          </p:nvPr>
        </p:nvSpPr>
        <p:spPr>
          <a:xfrm>
            <a:off x="1778000" y="1254125"/>
            <a:ext cx="8636000" cy="4922838"/>
          </a:xfrm>
          <a:prstGeom prst="rect">
            <a:avLst/>
          </a:prstGeom>
        </p:spPr>
        <p:txBody>
          <a:bodyPr vert="horz" lIns="91440" tIns="45720" rIns="91440" bIns="45720" rtlCol="0">
            <a:normAutofit/>
          </a:bodyPr>
          <a:lstStyle/>
          <a:p>
            <a:pPr lvl="0"/>
            <a:r>
              <a:rPr lang="el-GR" noProof="0" dirty="0"/>
              <a:t>Κάντε κλικ για να επεξεργαστείτε τα στυλ υποδείγματος κειμένου</a:t>
            </a:r>
          </a:p>
          <a:p>
            <a:pPr lvl="1"/>
            <a:r>
              <a:rPr lang="el-GR" noProof="0" dirty="0"/>
              <a:t>Δεύτερο επίπεδο</a:t>
            </a:r>
          </a:p>
          <a:p>
            <a:pPr lvl="2"/>
            <a:r>
              <a:rPr lang="el-GR" noProof="0" dirty="0"/>
              <a:t>Τρίτο επίπεδο</a:t>
            </a:r>
          </a:p>
          <a:p>
            <a:pPr lvl="3"/>
            <a:r>
              <a:rPr lang="el-GR" noProof="0" dirty="0"/>
              <a:t>Τέταρτο επίπεδο</a:t>
            </a:r>
          </a:p>
          <a:p>
            <a:pPr lvl="4"/>
            <a:r>
              <a:rPr lang="el-GR" noProof="0" dirty="0"/>
              <a:t>Πέμπτο επίπεδο</a:t>
            </a:r>
          </a:p>
        </p:txBody>
      </p:sp>
      <p:sp>
        <p:nvSpPr>
          <p:cNvPr id="4" name="Πλαίσιο κράτησης θέσης ημερομηνίας 3"/>
          <p:cNvSpPr>
            <a:spLocks noGrp="1"/>
          </p:cNvSpPr>
          <p:nvPr>
            <p:ph type="dt" sz="half" idx="2"/>
          </p:nvPr>
        </p:nvSpPr>
        <p:spPr>
          <a:xfrm>
            <a:off x="317500" y="6690562"/>
            <a:ext cx="2743200" cy="95250"/>
          </a:xfrm>
          <a:prstGeom prst="rect">
            <a:avLst/>
          </a:prstGeom>
        </p:spPr>
        <p:txBody>
          <a:bodyPr vert="horz" lIns="91440" tIns="45720" rIns="91440" bIns="45720" rtlCol="0" anchor="ctr"/>
          <a:lstStyle>
            <a:lvl1pPr algn="l" latinLnBrk="0">
              <a:defRPr lang="el-GR" sz="333">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4FAC7889-EC94-48DC-9618-63D6092687A5}" type="datetimeFigureOut">
              <a:rPr lang="el-GR" smtClean="0"/>
              <a:t>24/10/2022</a:t>
            </a:fld>
            <a:endParaRPr lang="el-GR"/>
          </a:p>
        </p:txBody>
      </p:sp>
      <p:sp>
        <p:nvSpPr>
          <p:cNvPr id="5" name="Πλαίσιο κράτησης θέσης υποσέλιδου 4"/>
          <p:cNvSpPr>
            <a:spLocks noGrp="1"/>
          </p:cNvSpPr>
          <p:nvPr>
            <p:ph type="ftr" sz="quarter" idx="3"/>
          </p:nvPr>
        </p:nvSpPr>
        <p:spPr>
          <a:xfrm>
            <a:off x="3060700" y="6690562"/>
            <a:ext cx="6070600" cy="95250"/>
          </a:xfrm>
          <a:prstGeom prst="rect">
            <a:avLst/>
          </a:prstGeom>
        </p:spPr>
        <p:txBody>
          <a:bodyPr vert="horz" lIns="91440" tIns="45720" rIns="91440" bIns="45720" rtlCol="0" anchor="ctr"/>
          <a:lstStyle>
            <a:lvl1pPr algn="ctr" latinLnBrk="0">
              <a:defRPr lang="el-GR" sz="333">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l-GR"/>
          </a:p>
        </p:txBody>
      </p:sp>
      <p:sp>
        <p:nvSpPr>
          <p:cNvPr id="6" name="Πλαίσιο κράτησης θέσης αριθμού διαφάνειας 5"/>
          <p:cNvSpPr>
            <a:spLocks noGrp="1"/>
          </p:cNvSpPr>
          <p:nvPr>
            <p:ph type="sldNum" sz="quarter" idx="4"/>
          </p:nvPr>
        </p:nvSpPr>
        <p:spPr>
          <a:xfrm>
            <a:off x="9131300" y="6690562"/>
            <a:ext cx="2743200" cy="95250"/>
          </a:xfrm>
          <a:prstGeom prst="rect">
            <a:avLst/>
          </a:prstGeom>
        </p:spPr>
        <p:txBody>
          <a:bodyPr vert="horz" lIns="91440" tIns="45720" rIns="91440" bIns="45720" rtlCol="0" anchor="ctr"/>
          <a:lstStyle>
            <a:lvl1pPr algn="r" latinLnBrk="0">
              <a:defRPr lang="el-GR" sz="333">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07E1AFA7-0D81-4308-90B0-F437309CA271}" type="slidenum">
              <a:rPr lang="el-GR" smtClean="0"/>
              <a:t>‹#›</a:t>
            </a:fld>
            <a:endParaRPr lang="el-GR"/>
          </a:p>
        </p:txBody>
      </p:sp>
    </p:spTree>
    <p:extLst>
      <p:ext uri="{BB962C8B-B14F-4D97-AF65-F5344CB8AC3E}">
        <p14:creationId xmlns:p14="http://schemas.microsoft.com/office/powerpoint/2010/main" val="4117028564"/>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18" rtl="0" eaLnBrk="1" latinLnBrk="0" hangingPunct="1">
        <a:lnSpc>
          <a:spcPct val="90000"/>
        </a:lnSpc>
        <a:spcBef>
          <a:spcPct val="0"/>
        </a:spcBef>
        <a:buNone/>
        <a:defRPr lang="el-GR" sz="1833" b="1" kern="1200">
          <a:solidFill>
            <a:schemeClr val="bg1"/>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95252" indent="-95252" algn="l" defTabSz="914418" rtl="0" eaLnBrk="1" latinLnBrk="0" hangingPunct="1">
        <a:lnSpc>
          <a:spcPct val="100000"/>
        </a:lnSpc>
        <a:spcBef>
          <a:spcPts val="250"/>
        </a:spcBef>
        <a:buClr>
          <a:schemeClr val="accent2"/>
        </a:buClr>
        <a:buFont typeface="Arial" panose="020B0604020202020204" pitchFamily="34" charset="0"/>
        <a:buChar char="•"/>
        <a:defRPr lang="el-GR" sz="583"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mn-lt"/>
          <a:ea typeface="+mn-ea"/>
          <a:cs typeface="+mn-cs"/>
        </a:defRPr>
      </a:lvl6pPr>
      <a:lvl7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mn-lt"/>
          <a:ea typeface="+mn-ea"/>
          <a:cs typeface="+mn-cs"/>
        </a:defRPr>
      </a:lvl7pPr>
      <a:lvl8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mn-lt"/>
          <a:ea typeface="+mn-ea"/>
          <a:cs typeface="+mn-cs"/>
        </a:defRPr>
      </a:lvl8pPr>
      <a:lvl9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mn-lt"/>
          <a:ea typeface="+mn-ea"/>
          <a:cs typeface="+mn-cs"/>
        </a:defRPr>
      </a:lvl9pPr>
    </p:bodyStyle>
    <p:otherStyle>
      <a:defPPr>
        <a:defRPr lang="el-GR"/>
      </a:defPPr>
      <a:lvl1pPr marL="0" algn="l" defTabSz="914418" rtl="0" eaLnBrk="1" latinLnBrk="0" hangingPunct="1">
        <a:defRPr lang="el-GR" sz="1800" kern="1200">
          <a:solidFill>
            <a:schemeClr val="tx1"/>
          </a:solidFill>
          <a:latin typeface="+mn-lt"/>
          <a:ea typeface="+mn-ea"/>
          <a:cs typeface="+mn-cs"/>
        </a:defRPr>
      </a:lvl1pPr>
      <a:lvl2pPr marL="457209" algn="l" defTabSz="914418" rtl="0" eaLnBrk="1" latinLnBrk="0" hangingPunct="1">
        <a:defRPr lang="el-GR" sz="1800" kern="1200">
          <a:solidFill>
            <a:schemeClr val="tx1"/>
          </a:solidFill>
          <a:latin typeface="+mn-lt"/>
          <a:ea typeface="+mn-ea"/>
          <a:cs typeface="+mn-cs"/>
        </a:defRPr>
      </a:lvl2pPr>
      <a:lvl3pPr marL="914418" algn="l" defTabSz="914418" rtl="0" eaLnBrk="1" latinLnBrk="0" hangingPunct="1">
        <a:defRPr lang="el-GR" sz="1800" kern="1200">
          <a:solidFill>
            <a:schemeClr val="tx1"/>
          </a:solidFill>
          <a:latin typeface="+mn-lt"/>
          <a:ea typeface="+mn-ea"/>
          <a:cs typeface="+mn-cs"/>
        </a:defRPr>
      </a:lvl3pPr>
      <a:lvl4pPr marL="1371627" algn="l" defTabSz="914418" rtl="0" eaLnBrk="1" latinLnBrk="0" hangingPunct="1">
        <a:defRPr lang="el-GR" sz="1800" kern="1200">
          <a:solidFill>
            <a:schemeClr val="tx1"/>
          </a:solidFill>
          <a:latin typeface="+mn-lt"/>
          <a:ea typeface="+mn-ea"/>
          <a:cs typeface="+mn-cs"/>
        </a:defRPr>
      </a:lvl4pPr>
      <a:lvl5pPr marL="1828837" algn="l" defTabSz="914418" rtl="0" eaLnBrk="1" latinLnBrk="0" hangingPunct="1">
        <a:defRPr lang="el-GR" sz="1800" kern="1200">
          <a:solidFill>
            <a:schemeClr val="tx1"/>
          </a:solidFill>
          <a:latin typeface="+mn-lt"/>
          <a:ea typeface="+mn-ea"/>
          <a:cs typeface="+mn-cs"/>
        </a:defRPr>
      </a:lvl5pPr>
      <a:lvl6pPr marL="2286046" algn="l" defTabSz="914418" rtl="0" eaLnBrk="1" latinLnBrk="0" hangingPunct="1">
        <a:defRPr lang="el-GR" sz="1800" kern="1200">
          <a:solidFill>
            <a:schemeClr val="tx1"/>
          </a:solidFill>
          <a:latin typeface="+mn-lt"/>
          <a:ea typeface="+mn-ea"/>
          <a:cs typeface="+mn-cs"/>
        </a:defRPr>
      </a:lvl6pPr>
      <a:lvl7pPr marL="2743255" algn="l" defTabSz="914418" rtl="0" eaLnBrk="1" latinLnBrk="0" hangingPunct="1">
        <a:defRPr lang="el-GR" sz="1800" kern="1200">
          <a:solidFill>
            <a:schemeClr val="tx1"/>
          </a:solidFill>
          <a:latin typeface="+mn-lt"/>
          <a:ea typeface="+mn-ea"/>
          <a:cs typeface="+mn-cs"/>
        </a:defRPr>
      </a:lvl7pPr>
      <a:lvl8pPr marL="3200464" algn="l" defTabSz="914418" rtl="0" eaLnBrk="1" latinLnBrk="0" hangingPunct="1">
        <a:defRPr lang="el-GR" sz="1800" kern="1200">
          <a:solidFill>
            <a:schemeClr val="tx1"/>
          </a:solidFill>
          <a:latin typeface="+mn-lt"/>
          <a:ea typeface="+mn-ea"/>
          <a:cs typeface="+mn-cs"/>
        </a:defRPr>
      </a:lvl8pPr>
      <a:lvl9pPr marL="3657673" algn="l" defTabSz="914418" rtl="0" eaLnBrk="1" latinLnBrk="0" hangingPunct="1">
        <a:defRPr lang="el-G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072">
          <p15:clr>
            <a:srgbClr val="A4A3A4"/>
          </p15:clr>
        </p15:guide>
        <p15:guide id="2" pos="840">
          <p15:clr>
            <a:srgbClr val="A4A3A4"/>
          </p15:clr>
        </p15:guide>
        <p15:guide id="3" pos="31416">
          <p15:clr>
            <a:srgbClr val="A4A3A4"/>
          </p15:clr>
        </p15:guide>
        <p15:guide id="4" pos="16128">
          <p15:clr>
            <a:srgbClr val="A4A3A4"/>
          </p15:clr>
        </p15:guide>
      </p15:sldGuideLst>
    </p:ext>
  </p:extLst>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hyperlink" Target="https://www.cdc.gov/foodsafety/keep-food-safe.html" TargetMode="External"/><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hyperlink" Target="https://www.foodsafety.com.au/resources/guides/food-safety-supervisor-guide-food-safety-hospital" TargetMode="External"/><Relationship Id="rId5" Type="http://schemas.openxmlformats.org/officeDocument/2006/relationships/hyperlink" Target="https://www.bsigroup.com/globalassets/localfiles/en-za/healthcare/bsi_food-safety-in-hospitals-brochurefinal.pdf" TargetMode="External"/><Relationship Id="rId4" Type="http://schemas.openxmlformats.org/officeDocument/2006/relationships/hyperlink" Target="https://www.ecdc.europa.eu/sites/default/files/documents/Assessment-infection-control-training-in-EU.pdf"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DE7A0186-D86A-3102-A0F1-735DF073F829}"/>
              </a:ext>
            </a:extLst>
          </p:cNvPr>
          <p:cNvSpPr>
            <a:spLocks noGrp="1"/>
          </p:cNvSpPr>
          <p:nvPr>
            <p:ph type="title"/>
          </p:nvPr>
        </p:nvSpPr>
        <p:spPr>
          <a:xfrm>
            <a:off x="1778000" y="211216"/>
            <a:ext cx="8636000" cy="523863"/>
          </a:xfrm>
        </p:spPr>
        <p:txBody>
          <a:bodyPr anchor="ctr">
            <a:normAutofit fontScale="90000"/>
          </a:bodyPr>
          <a:lstStyle/>
          <a:p>
            <a:pPr algn="ctr"/>
            <a:r>
              <a:rPr lang="el-GR" dirty="0">
                <a:effectLst>
                  <a:outerShdw blurRad="50800" dist="38100" dir="5400000" algn="t" rotWithShape="0">
                    <a:prstClr val="black">
                      <a:alpha val="40000"/>
                    </a:prstClr>
                  </a:outerShdw>
                </a:effectLst>
              </a:rPr>
              <a:t>ΤΟ ΣΥΣΤΗΜΑ HACCP KAI Ο ΡΟΛΟΣ ΤΟΥ ΧΕΙΡΙΣΤΗ ΤΡΟΦΙΜΩΝ ΕΝΑΝΤΙ ΤΩΝ ΤΡΟΦΙΜΟΓΕΝΩΝ ΛΟΙΜΩΞΕΩΝ ΣΤΙΣ ΥΓΕΙΟΝΟΜΙΚΕΣ ΜΟΝΑΔΕΣ</a:t>
            </a:r>
            <a:br>
              <a:rPr lang="el-GR" dirty="0">
                <a:effectLst>
                  <a:outerShdw blurRad="50800" dist="38100" dir="5400000" algn="t" rotWithShape="0">
                    <a:prstClr val="black">
                      <a:alpha val="40000"/>
                    </a:prstClr>
                  </a:outerShdw>
                </a:effectLst>
              </a:rPr>
            </a:br>
            <a:r>
              <a:rPr lang="el-GR" sz="1600" dirty="0">
                <a:effectLst>
                  <a:outerShdw blurRad="50800" dist="38100" dir="5400000" algn="t" rotWithShape="0">
                    <a:prstClr val="black">
                      <a:alpha val="40000"/>
                    </a:prstClr>
                  </a:outerShdw>
                </a:effectLst>
              </a:rPr>
              <a:t>Ευαγγελία Κουτλή</a:t>
            </a:r>
            <a:r>
              <a:rPr lang="el-GR" sz="1600" baseline="30000" dirty="0">
                <a:effectLst>
                  <a:outerShdw blurRad="50800" dist="38100" dir="5400000" algn="t" rotWithShape="0">
                    <a:prstClr val="black">
                      <a:alpha val="40000"/>
                    </a:prstClr>
                  </a:outerShdw>
                </a:effectLst>
                <a:ea typeface="Calibri" panose="020F0502020204030204" pitchFamily="34" charset="0"/>
              </a:rPr>
              <a:t>1</a:t>
            </a:r>
            <a:r>
              <a:rPr lang="en-US" sz="1600" baseline="-25000" dirty="0">
                <a:effectLst>
                  <a:outerShdw blurRad="50800" dist="38100" dir="5400000" algn="t" rotWithShape="0">
                    <a:prstClr val="black">
                      <a:alpha val="40000"/>
                    </a:prstClr>
                  </a:outerShdw>
                </a:effectLst>
                <a:ea typeface="Calibri" panose="020F0502020204030204" pitchFamily="34" charset="0"/>
              </a:rPr>
              <a:t> , </a:t>
            </a:r>
            <a:r>
              <a:rPr lang="el-GR" sz="1600" dirty="0">
                <a:effectLst>
                  <a:outerShdw blurRad="50800" dist="38100" dir="5400000" algn="t" rotWithShape="0">
                    <a:prstClr val="black">
                      <a:alpha val="40000"/>
                    </a:prstClr>
                  </a:outerShdw>
                </a:effectLst>
                <a:ea typeface="Calibri" panose="020F0502020204030204" pitchFamily="34" charset="0"/>
              </a:rPr>
              <a:t>Κωνσταντίνος Καραμαλής</a:t>
            </a:r>
            <a:r>
              <a:rPr lang="el-GR" sz="1800" baseline="30000" dirty="0">
                <a:effectLst>
                  <a:outerShdw blurRad="50800" dist="38100" dir="5400000" algn="t" rotWithShape="0">
                    <a:prstClr val="black">
                      <a:alpha val="40000"/>
                    </a:prstClr>
                  </a:outerShdw>
                </a:effectLst>
                <a:ea typeface="Calibri" panose="020F0502020204030204" pitchFamily="34" charset="0"/>
              </a:rPr>
              <a:t>2</a:t>
            </a:r>
            <a:endParaRPr lang="el-GR" dirty="0">
              <a:effectLst>
                <a:outerShdw blurRad="50800" dist="38100" dir="5400000" algn="t" rotWithShape="0">
                  <a:prstClr val="black">
                    <a:alpha val="40000"/>
                  </a:prstClr>
                </a:outerShdw>
              </a:effectLst>
            </a:endParaRPr>
          </a:p>
        </p:txBody>
      </p:sp>
      <p:sp>
        <p:nvSpPr>
          <p:cNvPr id="35" name="Ορθογώνιο 34">
            <a:extLst>
              <a:ext uri="{FF2B5EF4-FFF2-40B4-BE49-F238E27FC236}">
                <a16:creationId xmlns:a16="http://schemas.microsoft.com/office/drawing/2014/main" id="{AF30D2E6-A743-FEDA-A45C-3344AC0EB83D}"/>
              </a:ext>
            </a:extLst>
          </p:cNvPr>
          <p:cNvSpPr/>
          <p:nvPr/>
        </p:nvSpPr>
        <p:spPr>
          <a:xfrm>
            <a:off x="120932" y="1292269"/>
            <a:ext cx="11874873" cy="52930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6000" dirty="0" err="1"/>
          </a:p>
        </p:txBody>
      </p:sp>
      <p:sp>
        <p:nvSpPr>
          <p:cNvPr id="22" name="Θέση κειμένου 21">
            <a:extLst>
              <a:ext uri="{FF2B5EF4-FFF2-40B4-BE49-F238E27FC236}">
                <a16:creationId xmlns:a16="http://schemas.microsoft.com/office/drawing/2014/main" id="{4F137292-8DC1-B8F9-2BC0-FF8F6CE14F2A}"/>
              </a:ext>
            </a:extLst>
          </p:cNvPr>
          <p:cNvSpPr>
            <a:spLocks noGrp="1"/>
          </p:cNvSpPr>
          <p:nvPr>
            <p:ph type="body" sz="quarter" idx="36"/>
          </p:nvPr>
        </p:nvSpPr>
        <p:spPr>
          <a:xfrm>
            <a:off x="1778000" y="878387"/>
            <a:ext cx="8636000" cy="173124"/>
          </a:xfrm>
        </p:spPr>
        <p:txBody>
          <a:bodyPr anchor="ctr"/>
          <a:lstStyle/>
          <a:p>
            <a:pPr algn="ctr"/>
            <a:r>
              <a:rPr lang="el-GR" sz="1000" b="1" baseline="30000" dirty="0">
                <a:effectLst/>
                <a:ea typeface="Calibri" panose="020F0502020204030204" pitchFamily="34" charset="0"/>
              </a:rPr>
              <a:t>1</a:t>
            </a:r>
            <a:r>
              <a:rPr lang="el-GR" sz="1000" b="1" i="1" dirty="0"/>
              <a:t>Τμήμα Επιστήμης Τροφίμων και Διατροφής του Ανθρώπου, ΓΠΑ</a:t>
            </a:r>
          </a:p>
          <a:p>
            <a:pPr algn="ctr"/>
            <a:r>
              <a:rPr lang="el-GR" sz="1000" b="1" i="1" baseline="30000" dirty="0">
                <a:effectLst/>
                <a:ea typeface="Calibri" panose="020F0502020204030204" pitchFamily="34" charset="0"/>
              </a:rPr>
              <a:t>2</a:t>
            </a:r>
            <a:r>
              <a:rPr lang="el-GR" sz="1000" b="1" i="1" dirty="0"/>
              <a:t> Τμήμα Πολιτικών Δημόσιας Υγείας, ΠΑΔΑ </a:t>
            </a:r>
          </a:p>
        </p:txBody>
      </p:sp>
      <p:sp>
        <p:nvSpPr>
          <p:cNvPr id="5" name="Θέση κειμένου 4">
            <a:extLst>
              <a:ext uri="{FF2B5EF4-FFF2-40B4-BE49-F238E27FC236}">
                <a16:creationId xmlns:a16="http://schemas.microsoft.com/office/drawing/2014/main" id="{89EDD0C6-520A-431A-A175-430534AE8C54}"/>
              </a:ext>
            </a:extLst>
          </p:cNvPr>
          <p:cNvSpPr>
            <a:spLocks noGrp="1"/>
          </p:cNvSpPr>
          <p:nvPr>
            <p:ph type="body" sz="quarter" idx="13"/>
          </p:nvPr>
        </p:nvSpPr>
        <p:spPr>
          <a:xfrm>
            <a:off x="317500" y="1376332"/>
            <a:ext cx="3310031" cy="246080"/>
          </a:xfrm>
          <a:prstGeom prst="roundRect">
            <a:avLst/>
          </a:prstGeom>
          <a:solidFill>
            <a:schemeClr val="accent1">
              <a:lumMod val="50000"/>
            </a:schemeClr>
          </a:solidFill>
        </p:spPr>
        <p:txBody>
          <a:bodyPr/>
          <a:lstStyle/>
          <a:p>
            <a:pPr algn="ctr"/>
            <a:r>
              <a:rPr lang="el-GR" sz="1200" b="1" dirty="0" err="1">
                <a:effectLst>
                  <a:outerShdw blurRad="38100" dist="38100" dir="2700000" algn="tl">
                    <a:srgbClr val="000000">
                      <a:alpha val="43137"/>
                    </a:srgbClr>
                  </a:outerShdw>
                </a:effectLst>
                <a:ea typeface="Calibri" panose="020F0502020204030204" pitchFamily="34" charset="0"/>
              </a:rPr>
              <a:t>ΕισαγωΓΗ</a:t>
            </a:r>
            <a:endParaRPr lang="el-GR" dirty="0">
              <a:effectLst>
                <a:outerShdw blurRad="38100" dist="38100" dir="2700000" algn="tl">
                  <a:srgbClr val="000000">
                    <a:alpha val="43137"/>
                  </a:srgbClr>
                </a:outerShdw>
              </a:effectLst>
            </a:endParaRPr>
          </a:p>
        </p:txBody>
      </p:sp>
      <p:sp>
        <p:nvSpPr>
          <p:cNvPr id="6" name="Θέση κειμένου 5">
            <a:extLst>
              <a:ext uri="{FF2B5EF4-FFF2-40B4-BE49-F238E27FC236}">
                <a16:creationId xmlns:a16="http://schemas.microsoft.com/office/drawing/2014/main" id="{0E5E4294-F365-449E-A312-2BCDCC7E1E4B}"/>
              </a:ext>
            </a:extLst>
          </p:cNvPr>
          <p:cNvSpPr>
            <a:spLocks noGrp="1"/>
          </p:cNvSpPr>
          <p:nvPr>
            <p:ph type="body" sz="quarter" idx="17"/>
          </p:nvPr>
        </p:nvSpPr>
        <p:spPr>
          <a:xfrm>
            <a:off x="317500" y="3163844"/>
            <a:ext cx="3350933" cy="265156"/>
          </a:xfrm>
          <a:prstGeom prst="roundRect">
            <a:avLst/>
          </a:prstGeom>
          <a:solidFill>
            <a:schemeClr val="accent1">
              <a:lumMod val="50000"/>
            </a:schemeClr>
          </a:solidFill>
        </p:spPr>
        <p:txBody>
          <a:bodyPr/>
          <a:lstStyle/>
          <a:p>
            <a:pPr algn="ctr"/>
            <a:r>
              <a:rPr lang="el-GR" sz="1200" b="1" dirty="0" err="1">
                <a:effectLst>
                  <a:outerShdw blurRad="38100" dist="38100" dir="2700000" algn="tl">
                    <a:srgbClr val="000000">
                      <a:alpha val="43137"/>
                    </a:srgbClr>
                  </a:outerShdw>
                </a:effectLst>
                <a:ea typeface="Calibri" panose="020F0502020204030204" pitchFamily="34" charset="0"/>
              </a:rPr>
              <a:t>Σκοπος</a:t>
            </a:r>
            <a:endParaRPr lang="el-GR" sz="1200" dirty="0">
              <a:effectLst>
                <a:outerShdw blurRad="38100" dist="38100" dir="2700000" algn="tl">
                  <a:srgbClr val="000000">
                    <a:alpha val="43137"/>
                  </a:srgbClr>
                </a:outerShdw>
              </a:effectLst>
            </a:endParaRPr>
          </a:p>
        </p:txBody>
      </p:sp>
      <p:sp>
        <p:nvSpPr>
          <p:cNvPr id="11" name="Θέση περιεχομένου 10">
            <a:extLst>
              <a:ext uri="{FF2B5EF4-FFF2-40B4-BE49-F238E27FC236}">
                <a16:creationId xmlns:a16="http://schemas.microsoft.com/office/drawing/2014/main" id="{9A0040D2-4011-0918-F9F7-7D71ED1C288D}"/>
              </a:ext>
            </a:extLst>
          </p:cNvPr>
          <p:cNvSpPr>
            <a:spLocks noGrp="1"/>
          </p:cNvSpPr>
          <p:nvPr>
            <p:ph sz="quarter" idx="25"/>
          </p:nvPr>
        </p:nvSpPr>
        <p:spPr>
          <a:xfrm>
            <a:off x="99733" y="3417845"/>
            <a:ext cx="3568700" cy="1655382"/>
          </a:xfrm>
        </p:spPr>
        <p:txBody>
          <a:bodyPr>
            <a:noAutofit/>
          </a:bodyPr>
          <a:lstStyle/>
          <a:p>
            <a:pPr marL="0" indent="0" algn="just">
              <a:buNone/>
            </a:pPr>
            <a:r>
              <a:rPr lang="el-GR" sz="1000" dirty="0">
                <a:effectLst/>
                <a:ea typeface="Calibri" panose="020F0502020204030204" pitchFamily="34" charset="0"/>
              </a:rPr>
              <a:t>Ο σκοπός της παρούσας μελέτης είναι η περιγραφή της διαχείρισης του τρόφιμου από την παραλαβή του έως και την διάθεση του στον ασθενή με βάσει την εφαρμογή του συστήματος </a:t>
            </a:r>
            <a:r>
              <a:rPr lang="en-US" sz="1000" dirty="0">
                <a:effectLst/>
                <a:ea typeface="Calibri" panose="020F0502020204030204" pitchFamily="34" charset="0"/>
              </a:rPr>
              <a:t>HACCP</a:t>
            </a:r>
            <a:r>
              <a:rPr lang="el-GR" sz="1000" dirty="0">
                <a:effectLst/>
                <a:ea typeface="Calibri" panose="020F0502020204030204" pitchFamily="34" charset="0"/>
              </a:rPr>
              <a:t> στις μονάδες υγείας. Επιπλέον, τονίζεται η σημαντικότητα του ρόλου του χειριστή τροφίμων ως προς την μετάδοση των λοιμώξεων στους χώρους των υγειονομικών μονάδων.</a:t>
            </a:r>
          </a:p>
          <a:p>
            <a:pPr marL="0" indent="0">
              <a:buNone/>
            </a:pPr>
            <a:endParaRPr lang="el-GR" sz="1000" dirty="0"/>
          </a:p>
        </p:txBody>
      </p:sp>
      <p:sp>
        <p:nvSpPr>
          <p:cNvPr id="31" name="Οβάλ 30">
            <a:extLst>
              <a:ext uri="{FF2B5EF4-FFF2-40B4-BE49-F238E27FC236}">
                <a16:creationId xmlns:a16="http://schemas.microsoft.com/office/drawing/2014/main" id="{BEFBC47E-7870-D793-6DE7-DA742AB97D6B}"/>
              </a:ext>
            </a:extLst>
          </p:cNvPr>
          <p:cNvSpPr/>
          <p:nvPr/>
        </p:nvSpPr>
        <p:spPr>
          <a:xfrm>
            <a:off x="11093604" y="109552"/>
            <a:ext cx="899382" cy="909299"/>
          </a:xfrm>
          <a:prstGeom prst="ellipse">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6000" dirty="0" err="1"/>
          </a:p>
        </p:txBody>
      </p:sp>
      <p:sp>
        <p:nvSpPr>
          <p:cNvPr id="17" name="Θέση κειμένου 16">
            <a:extLst>
              <a:ext uri="{FF2B5EF4-FFF2-40B4-BE49-F238E27FC236}">
                <a16:creationId xmlns:a16="http://schemas.microsoft.com/office/drawing/2014/main" id="{26FFD0BE-9052-3E4F-8173-2B86F2D76C69}"/>
              </a:ext>
            </a:extLst>
          </p:cNvPr>
          <p:cNvSpPr>
            <a:spLocks noGrp="1"/>
          </p:cNvSpPr>
          <p:nvPr>
            <p:ph type="body" sz="quarter" idx="31"/>
          </p:nvPr>
        </p:nvSpPr>
        <p:spPr>
          <a:xfrm>
            <a:off x="317500" y="5024619"/>
            <a:ext cx="3350933" cy="254000"/>
          </a:xfrm>
          <a:prstGeom prst="roundRect">
            <a:avLst/>
          </a:prstGeom>
          <a:solidFill>
            <a:schemeClr val="accent1">
              <a:lumMod val="50000"/>
            </a:schemeClr>
          </a:solidFill>
        </p:spPr>
        <p:txBody>
          <a:bodyPr/>
          <a:lstStyle/>
          <a:p>
            <a:pPr algn="ctr"/>
            <a:r>
              <a:rPr lang="el-GR" sz="1200" b="1" dirty="0" err="1">
                <a:effectLst>
                  <a:outerShdw blurRad="38100" dist="38100" dir="2700000" algn="tl">
                    <a:srgbClr val="000000">
                      <a:alpha val="43137"/>
                    </a:srgbClr>
                  </a:outerShdw>
                </a:effectLst>
                <a:ea typeface="Calibri" panose="020F0502020204030204" pitchFamily="34" charset="0"/>
              </a:rPr>
              <a:t>Υλι</a:t>
            </a:r>
            <a:r>
              <a:rPr lang="en-US" sz="1200" b="1" dirty="0">
                <a:effectLst>
                  <a:outerShdw blurRad="38100" dist="38100" dir="2700000" algn="tl">
                    <a:srgbClr val="000000">
                      <a:alpha val="43137"/>
                    </a:srgbClr>
                  </a:outerShdw>
                </a:effectLst>
                <a:ea typeface="Calibri" panose="020F0502020204030204" pitchFamily="34" charset="0"/>
              </a:rPr>
              <a:t>KO</a:t>
            </a:r>
            <a:r>
              <a:rPr lang="el-GR" sz="1200" b="1" dirty="0">
                <a:effectLst>
                  <a:outerShdw blurRad="38100" dist="38100" dir="2700000" algn="tl">
                    <a:srgbClr val="000000">
                      <a:alpha val="43137"/>
                    </a:srgbClr>
                  </a:outerShdw>
                </a:effectLst>
                <a:ea typeface="Calibri" panose="020F0502020204030204" pitchFamily="34" charset="0"/>
              </a:rPr>
              <a:t>/</a:t>
            </a:r>
            <a:r>
              <a:rPr lang="en-US" sz="1200" b="1" dirty="0">
                <a:effectLst>
                  <a:outerShdw blurRad="38100" dist="38100" dir="2700000" algn="tl">
                    <a:srgbClr val="000000">
                      <a:alpha val="43137"/>
                    </a:srgbClr>
                  </a:outerShdw>
                </a:effectLst>
                <a:ea typeface="Calibri" panose="020F0502020204030204" pitchFamily="34" charset="0"/>
              </a:rPr>
              <a:t>ME</a:t>
            </a:r>
            <a:r>
              <a:rPr lang="el-GR" sz="1200" b="1" dirty="0" err="1">
                <a:effectLst>
                  <a:outerShdw blurRad="38100" dist="38100" dir="2700000" algn="tl">
                    <a:srgbClr val="000000">
                      <a:alpha val="43137"/>
                    </a:srgbClr>
                  </a:outerShdw>
                </a:effectLst>
                <a:ea typeface="Calibri" panose="020F0502020204030204" pitchFamily="34" charset="0"/>
              </a:rPr>
              <a:t>θοδοι</a:t>
            </a:r>
            <a:endParaRPr lang="el-GR" sz="1050" dirty="0">
              <a:effectLst>
                <a:outerShdw blurRad="38100" dist="38100" dir="2700000" algn="tl">
                  <a:srgbClr val="000000">
                    <a:alpha val="43137"/>
                  </a:srgbClr>
                </a:outerShdw>
              </a:effectLst>
            </a:endParaRPr>
          </a:p>
        </p:txBody>
      </p:sp>
      <p:sp>
        <p:nvSpPr>
          <p:cNvPr id="18" name="Θέση περιεχομένου 17">
            <a:extLst>
              <a:ext uri="{FF2B5EF4-FFF2-40B4-BE49-F238E27FC236}">
                <a16:creationId xmlns:a16="http://schemas.microsoft.com/office/drawing/2014/main" id="{483D86EA-621C-E78C-E268-183682AC00FE}"/>
              </a:ext>
            </a:extLst>
          </p:cNvPr>
          <p:cNvSpPr>
            <a:spLocks noGrp="1"/>
          </p:cNvSpPr>
          <p:nvPr>
            <p:ph sz="quarter" idx="32"/>
          </p:nvPr>
        </p:nvSpPr>
        <p:spPr>
          <a:xfrm>
            <a:off x="120932" y="5179962"/>
            <a:ext cx="3556000" cy="1524000"/>
          </a:xfrm>
        </p:spPr>
        <p:txBody>
          <a:bodyPr>
            <a:normAutofit/>
          </a:bodyPr>
          <a:lstStyle/>
          <a:p>
            <a:pPr marL="0" indent="0" algn="just">
              <a:buNone/>
            </a:pPr>
            <a:r>
              <a:rPr lang="el-GR" sz="1000" dirty="0">
                <a:effectLst/>
                <a:ea typeface="Calibri" panose="020F0502020204030204" pitchFamily="34" charset="0"/>
              </a:rPr>
              <a:t>Για την παρούσα μελέτη χρησιμοποιήθηκαν ξενόγλωσσες βιβλιογραφικές πηγές καθώς και προηγούμενες μελέτες σχετικές με τη μετάδοση των </a:t>
            </a:r>
            <a:r>
              <a:rPr lang="el-GR" sz="1000" dirty="0" err="1">
                <a:effectLst/>
                <a:ea typeface="Calibri" panose="020F0502020204030204" pitchFamily="34" charset="0"/>
              </a:rPr>
              <a:t>τροφιμογενών</a:t>
            </a:r>
            <a:r>
              <a:rPr lang="el-GR" sz="1000" dirty="0">
                <a:effectLst/>
                <a:ea typeface="Calibri" panose="020F0502020204030204" pitchFamily="34" charset="0"/>
              </a:rPr>
              <a:t> λοιμώξεων, οι οποίες αντλήθηκαν από ηλεκτρονικές βάσεις δεδομένων, όπως </a:t>
            </a:r>
            <a:r>
              <a:rPr lang="el-GR" sz="1000" dirty="0" err="1">
                <a:effectLst/>
                <a:ea typeface="Calibri" panose="020F0502020204030204" pitchFamily="34" charset="0"/>
              </a:rPr>
              <a:t>PubMed</a:t>
            </a:r>
            <a:r>
              <a:rPr lang="el-GR" sz="1000" dirty="0">
                <a:effectLst/>
                <a:ea typeface="Calibri" panose="020F0502020204030204" pitchFamily="34" charset="0"/>
              </a:rPr>
              <a:t>, </a:t>
            </a:r>
            <a:r>
              <a:rPr lang="el-GR" sz="1000" dirty="0" err="1">
                <a:effectLst/>
                <a:ea typeface="Calibri" panose="020F0502020204030204" pitchFamily="34" charset="0"/>
              </a:rPr>
              <a:t>Science</a:t>
            </a:r>
            <a:r>
              <a:rPr lang="el-GR" sz="1000" dirty="0">
                <a:effectLst/>
                <a:ea typeface="Calibri" panose="020F0502020204030204" pitchFamily="34" charset="0"/>
              </a:rPr>
              <a:t> </a:t>
            </a:r>
            <a:r>
              <a:rPr lang="el-GR" sz="1000" dirty="0" err="1">
                <a:effectLst/>
                <a:ea typeface="Calibri" panose="020F0502020204030204" pitchFamily="34" charset="0"/>
              </a:rPr>
              <a:t>Direct</a:t>
            </a:r>
            <a:r>
              <a:rPr lang="el-GR" sz="1000" dirty="0">
                <a:effectLst/>
                <a:ea typeface="Calibri" panose="020F0502020204030204" pitchFamily="34" charset="0"/>
              </a:rPr>
              <a:t> και </a:t>
            </a:r>
            <a:r>
              <a:rPr lang="el-GR" sz="1000" dirty="0" err="1">
                <a:effectLst/>
                <a:ea typeface="Calibri" panose="020F0502020204030204" pitchFamily="34" charset="0"/>
              </a:rPr>
              <a:t>Google</a:t>
            </a:r>
            <a:r>
              <a:rPr lang="el-GR" sz="1000" dirty="0">
                <a:effectLst/>
                <a:ea typeface="Calibri" panose="020F0502020204030204" pitchFamily="34" charset="0"/>
              </a:rPr>
              <a:t> </a:t>
            </a:r>
            <a:r>
              <a:rPr lang="el-GR" sz="1000" dirty="0" err="1">
                <a:effectLst/>
                <a:ea typeface="Calibri" panose="020F0502020204030204" pitchFamily="34" charset="0"/>
              </a:rPr>
              <a:t>Scholar</a:t>
            </a:r>
            <a:r>
              <a:rPr lang="el-GR" sz="1000" dirty="0">
                <a:effectLst/>
                <a:ea typeface="Calibri" panose="020F0502020204030204" pitchFamily="34" charset="0"/>
              </a:rPr>
              <a:t>.</a:t>
            </a:r>
            <a:endParaRPr lang="el-GR" sz="1000" b="1" dirty="0"/>
          </a:p>
        </p:txBody>
      </p:sp>
      <p:pic>
        <p:nvPicPr>
          <p:cNvPr id="25" name="Θέση περιεχομένου 24">
            <a:extLst>
              <a:ext uri="{FF2B5EF4-FFF2-40B4-BE49-F238E27FC236}">
                <a16:creationId xmlns:a16="http://schemas.microsoft.com/office/drawing/2014/main" id="{5F752202-B760-5988-3E19-90BA53952A35}"/>
              </a:ext>
            </a:extLst>
          </p:cNvPr>
          <p:cNvPicPr>
            <a:picLocks noGrp="1" noChangeAspect="1"/>
          </p:cNvPicPr>
          <p:nvPr>
            <p:ph sz="quarter" idx="23"/>
          </p:nvPr>
        </p:nvPicPr>
        <p:blipFill>
          <a:blip r:embed="rId2">
            <a:extLst>
              <a:ext uri="{28A0092B-C50C-407E-A947-70E740481C1C}">
                <a14:useLocalDpi xmlns:a14="http://schemas.microsoft.com/office/drawing/2010/main" val="0"/>
              </a:ext>
            </a:extLst>
          </a:blip>
          <a:stretch>
            <a:fillRect/>
          </a:stretch>
        </p:blipFill>
        <p:spPr>
          <a:xfrm>
            <a:off x="11173706" y="110166"/>
            <a:ext cx="751336" cy="879164"/>
          </a:xfrm>
        </p:spPr>
      </p:pic>
      <p:sp>
        <p:nvSpPr>
          <p:cNvPr id="29" name="Θέση περιεχομένου 28">
            <a:extLst>
              <a:ext uri="{FF2B5EF4-FFF2-40B4-BE49-F238E27FC236}">
                <a16:creationId xmlns:a16="http://schemas.microsoft.com/office/drawing/2014/main" id="{E9AC256A-C34B-ABEF-7B80-3FF131582BEE}"/>
              </a:ext>
            </a:extLst>
          </p:cNvPr>
          <p:cNvSpPr>
            <a:spLocks noGrp="1"/>
          </p:cNvSpPr>
          <p:nvPr>
            <p:ph sz="quarter" idx="24"/>
          </p:nvPr>
        </p:nvSpPr>
        <p:spPr>
          <a:xfrm>
            <a:off x="112433" y="1481120"/>
            <a:ext cx="3556000" cy="1655382"/>
          </a:xfrm>
        </p:spPr>
        <p:txBody>
          <a:bodyPr>
            <a:noAutofit/>
          </a:bodyPr>
          <a:lstStyle/>
          <a:p>
            <a:pPr marL="0" indent="0" algn="just">
              <a:buNone/>
            </a:pPr>
            <a:r>
              <a:rPr lang="el-GR" sz="1000" dirty="0">
                <a:effectLst/>
                <a:ea typeface="Calibri" panose="020F0502020204030204" pitchFamily="34" charset="0"/>
              </a:rPr>
              <a:t>Οι </a:t>
            </a:r>
            <a:r>
              <a:rPr lang="el-GR" sz="1000" dirty="0" err="1">
                <a:effectLst/>
                <a:ea typeface="Calibri" panose="020F0502020204030204" pitchFamily="34" charset="0"/>
              </a:rPr>
              <a:t>τροφιμογενείς</a:t>
            </a:r>
            <a:r>
              <a:rPr lang="el-GR" sz="1000" dirty="0">
                <a:effectLst/>
                <a:ea typeface="Calibri" panose="020F0502020204030204" pitchFamily="34" charset="0"/>
              </a:rPr>
              <a:t> λοιμώξεις αποτελούν ένα μεγάλο πρόβλημα δημόσιας υγείας το οποίο παρατηρείται όλο και περισσότερο στις υγειονομικές μονάδες, προκαλώντας την αύξηση των ποσοστών της θνησιμότητας και της θνητότητας. Για το λόγο αυτό κρίνεται επιτακτική η πρόληψη των </a:t>
            </a:r>
            <a:r>
              <a:rPr lang="el-GR" sz="1000" dirty="0" err="1">
                <a:effectLst/>
                <a:ea typeface="Calibri" panose="020F0502020204030204" pitchFamily="34" charset="0"/>
              </a:rPr>
              <a:t>τροφιμογενών</a:t>
            </a:r>
            <a:r>
              <a:rPr lang="el-GR" sz="1000" dirty="0">
                <a:effectLst/>
                <a:ea typeface="Calibri" panose="020F0502020204030204" pitchFamily="34" charset="0"/>
              </a:rPr>
              <a:t> λοιμώξεων στα στάδια της παρασκευής, της φύλαξης και της διανομής των τροφίμων αλλά και στην ατομική υγιεινή των χειριστών τροφίμων.</a:t>
            </a:r>
          </a:p>
          <a:p>
            <a:pPr marL="0" indent="0">
              <a:buNone/>
            </a:pPr>
            <a:endParaRPr lang="el-GR" sz="1000" dirty="0"/>
          </a:p>
        </p:txBody>
      </p:sp>
      <p:pic>
        <p:nvPicPr>
          <p:cNvPr id="30" name="Picture 12">
            <a:extLst>
              <a:ext uri="{FF2B5EF4-FFF2-40B4-BE49-F238E27FC236}">
                <a16:creationId xmlns:a16="http://schemas.microsoft.com/office/drawing/2014/main" id="{5C06FD00-C820-31E2-1ACB-0687470489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500" y="178848"/>
            <a:ext cx="899382" cy="908029"/>
          </a:xfrm>
          <a:prstGeom prst="rect">
            <a:avLst/>
          </a:prstGeom>
          <a:effectLst>
            <a:outerShdw blurRad="50800" dist="38100" dir="5400000" algn="t" rotWithShape="0">
              <a:prstClr val="black">
                <a:alpha val="40000"/>
              </a:prstClr>
            </a:outerShdw>
          </a:effectLst>
        </p:spPr>
      </p:pic>
      <p:sp>
        <p:nvSpPr>
          <p:cNvPr id="38" name="Θέση κειμένου 5">
            <a:extLst>
              <a:ext uri="{FF2B5EF4-FFF2-40B4-BE49-F238E27FC236}">
                <a16:creationId xmlns:a16="http://schemas.microsoft.com/office/drawing/2014/main" id="{EF32D8E5-DB82-279E-E10F-5541B3D5A5C7}"/>
              </a:ext>
            </a:extLst>
          </p:cNvPr>
          <p:cNvSpPr txBox="1">
            <a:spLocks/>
          </p:cNvSpPr>
          <p:nvPr/>
        </p:nvSpPr>
        <p:spPr>
          <a:xfrm>
            <a:off x="4046817" y="1402854"/>
            <a:ext cx="3350933" cy="265156"/>
          </a:xfrm>
          <a:prstGeom prst="roundRect">
            <a:avLst/>
          </a:prstGeom>
          <a:solidFill>
            <a:schemeClr val="accent1">
              <a:lumMod val="50000"/>
            </a:schemeClr>
          </a:solidFill>
        </p:spPr>
        <p:txBody>
          <a:bodyPr vert="horz" lIns="365760" tIns="45720" rIns="91440" bIns="45720" rtlCol="0" anchor="ctr">
            <a:noAutofit/>
          </a:bodyPr>
          <a:lstStyle>
            <a:lvl1pPr marL="0" indent="0" algn="l" defTabSz="914418" rtl="0" eaLnBrk="1" latinLnBrk="0" hangingPunct="1">
              <a:lnSpc>
                <a:spcPct val="100000"/>
              </a:lnSpc>
              <a:spcBef>
                <a:spcPts val="0"/>
              </a:spcBef>
              <a:buClr>
                <a:schemeClr val="accent2"/>
              </a:buClr>
              <a:buFont typeface="Arial" panose="020B0604020202020204" pitchFamily="34" charset="0"/>
              <a:buNone/>
              <a:defRPr lang="el-GR" sz="1250" kern="1200"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algn="l" defTabSz="914418" rtl="0" eaLnBrk="1" latinLnBrk="0" hangingPunct="1">
              <a:lnSpc>
                <a:spcPct val="100000"/>
              </a:lnSpc>
              <a:spcBef>
                <a:spcPts val="0"/>
              </a:spcBef>
              <a:buClr>
                <a:schemeClr val="accent2"/>
              </a:buClr>
              <a:buFont typeface="Arial" panose="020B0604020202020204" pitchFamily="34" charset="0"/>
              <a:buNone/>
              <a:defRPr lang="el-GR" sz="1250" kern="1200" cap="all" baseline="0">
                <a:solidFill>
                  <a:schemeClr val="bg1"/>
                </a:solidFill>
                <a:latin typeface="+mj-lt"/>
                <a:ea typeface="Segoe UI" panose="020B0502040204020203" pitchFamily="34" charset="0"/>
                <a:cs typeface="Segoe UI" panose="020B0502040204020203" pitchFamily="34" charset="0"/>
              </a:defRPr>
            </a:lvl2pPr>
            <a:lvl3pPr marL="0" indent="0" algn="l" defTabSz="914418" rtl="0" eaLnBrk="1" latinLnBrk="0" hangingPunct="1">
              <a:lnSpc>
                <a:spcPct val="100000"/>
              </a:lnSpc>
              <a:spcBef>
                <a:spcPts val="0"/>
              </a:spcBef>
              <a:buClr>
                <a:schemeClr val="accent2"/>
              </a:buClr>
              <a:buFont typeface="Arial" panose="020B0604020202020204" pitchFamily="34" charset="0"/>
              <a:buNone/>
              <a:defRPr lang="el-GR" sz="1250" kern="1200" cap="all" baseline="0">
                <a:solidFill>
                  <a:schemeClr val="bg1"/>
                </a:solidFill>
                <a:latin typeface="+mj-lt"/>
                <a:ea typeface="Segoe UI" panose="020B0502040204020203" pitchFamily="34" charset="0"/>
                <a:cs typeface="Segoe UI" panose="020B0502040204020203" pitchFamily="34" charset="0"/>
              </a:defRPr>
            </a:lvl3pPr>
            <a:lvl4pPr marL="0" indent="0" algn="l" defTabSz="914418" rtl="0" eaLnBrk="1" latinLnBrk="0" hangingPunct="1">
              <a:lnSpc>
                <a:spcPct val="100000"/>
              </a:lnSpc>
              <a:spcBef>
                <a:spcPts val="0"/>
              </a:spcBef>
              <a:buClr>
                <a:schemeClr val="accent2"/>
              </a:buClr>
              <a:buFont typeface="Arial" panose="020B0604020202020204" pitchFamily="34" charset="0"/>
              <a:buNone/>
              <a:defRPr lang="el-GR" sz="1250" kern="1200" cap="all" baseline="0">
                <a:solidFill>
                  <a:schemeClr val="bg1"/>
                </a:solidFill>
                <a:latin typeface="+mj-lt"/>
                <a:ea typeface="Segoe UI" panose="020B0502040204020203" pitchFamily="34" charset="0"/>
                <a:cs typeface="Segoe UI" panose="020B0502040204020203" pitchFamily="34" charset="0"/>
              </a:defRPr>
            </a:lvl4pPr>
            <a:lvl5pPr marL="0" indent="0" algn="l" defTabSz="914418" rtl="0" eaLnBrk="1" latinLnBrk="0" hangingPunct="1">
              <a:lnSpc>
                <a:spcPct val="100000"/>
              </a:lnSpc>
              <a:spcBef>
                <a:spcPts val="0"/>
              </a:spcBef>
              <a:buClr>
                <a:schemeClr val="accent2"/>
              </a:buClr>
              <a:buFont typeface="Arial" panose="020B0604020202020204" pitchFamily="34" charset="0"/>
              <a:buNone/>
              <a:defRPr lang="el-GR" sz="1250" kern="1200" cap="all" baseline="0">
                <a:solidFill>
                  <a:schemeClr val="bg1"/>
                </a:solidFill>
                <a:latin typeface="+mj-lt"/>
                <a:ea typeface="Segoe UI" panose="020B0502040204020203" pitchFamily="34" charset="0"/>
                <a:cs typeface="Segoe UI" panose="020B0502040204020203" pitchFamily="34" charset="0"/>
              </a:defRPr>
            </a:lvl5pPr>
            <a:lvl6pPr marL="0" indent="0" algn="l" defTabSz="914418" rtl="0" eaLnBrk="1" latinLnBrk="0" hangingPunct="1">
              <a:lnSpc>
                <a:spcPct val="100000"/>
              </a:lnSpc>
              <a:spcBef>
                <a:spcPts val="0"/>
              </a:spcBef>
              <a:buClr>
                <a:schemeClr val="accent2"/>
              </a:buClr>
              <a:buFont typeface="Arial" panose="020B0604020202020204" pitchFamily="34" charset="0"/>
              <a:buNone/>
              <a:defRPr lang="el-GR" sz="1250" kern="1200" cap="all" baseline="0">
                <a:solidFill>
                  <a:schemeClr val="bg1"/>
                </a:solidFill>
                <a:latin typeface="+mj-lt"/>
                <a:ea typeface="+mn-ea"/>
                <a:cs typeface="+mn-cs"/>
              </a:defRPr>
            </a:lvl6pPr>
            <a:lvl7pPr marL="0" indent="0" algn="l" defTabSz="914418" rtl="0" eaLnBrk="1" latinLnBrk="0" hangingPunct="1">
              <a:lnSpc>
                <a:spcPct val="100000"/>
              </a:lnSpc>
              <a:spcBef>
                <a:spcPts val="0"/>
              </a:spcBef>
              <a:buClr>
                <a:schemeClr val="accent2"/>
              </a:buClr>
              <a:buFont typeface="Arial" panose="020B0604020202020204" pitchFamily="34" charset="0"/>
              <a:buNone/>
              <a:defRPr lang="el-GR" sz="1250" kern="1200" cap="all" baseline="0">
                <a:solidFill>
                  <a:schemeClr val="bg1"/>
                </a:solidFill>
                <a:latin typeface="+mj-lt"/>
                <a:ea typeface="+mn-ea"/>
                <a:cs typeface="+mn-cs"/>
              </a:defRPr>
            </a:lvl7pPr>
            <a:lvl8pPr marL="0" indent="0" algn="l" defTabSz="914418" rtl="0" eaLnBrk="1" latinLnBrk="0" hangingPunct="1">
              <a:lnSpc>
                <a:spcPct val="100000"/>
              </a:lnSpc>
              <a:spcBef>
                <a:spcPts val="0"/>
              </a:spcBef>
              <a:buClr>
                <a:schemeClr val="accent2"/>
              </a:buClr>
              <a:buFont typeface="Arial" panose="020B0604020202020204" pitchFamily="34" charset="0"/>
              <a:buNone/>
              <a:defRPr lang="el-GR" sz="1250" kern="1200" cap="all" baseline="0">
                <a:solidFill>
                  <a:schemeClr val="bg1"/>
                </a:solidFill>
                <a:latin typeface="+mj-lt"/>
                <a:ea typeface="+mn-ea"/>
                <a:cs typeface="+mn-cs"/>
              </a:defRPr>
            </a:lvl8pPr>
            <a:lvl9pPr marL="0" indent="0" algn="l" defTabSz="914418" rtl="0" eaLnBrk="1" latinLnBrk="0" hangingPunct="1">
              <a:lnSpc>
                <a:spcPct val="100000"/>
              </a:lnSpc>
              <a:spcBef>
                <a:spcPts val="0"/>
              </a:spcBef>
              <a:buClr>
                <a:schemeClr val="accent2"/>
              </a:buClr>
              <a:buFont typeface="Arial" panose="020B0604020202020204" pitchFamily="34" charset="0"/>
              <a:buNone/>
              <a:defRPr lang="el-GR" sz="1250" kern="1200" cap="all" baseline="0">
                <a:solidFill>
                  <a:schemeClr val="bg1"/>
                </a:solidFill>
                <a:latin typeface="+mj-lt"/>
                <a:ea typeface="+mn-ea"/>
                <a:cs typeface="+mn-cs"/>
              </a:defRPr>
            </a:lvl9pPr>
          </a:lstStyle>
          <a:p>
            <a:pPr algn="ctr"/>
            <a:r>
              <a:rPr lang="el-GR" sz="1200" b="1" dirty="0">
                <a:effectLst>
                  <a:outerShdw blurRad="38100" dist="38100" dir="2700000" algn="tl">
                    <a:srgbClr val="000000">
                      <a:alpha val="43137"/>
                    </a:srgbClr>
                  </a:outerShdw>
                </a:effectLst>
              </a:rPr>
              <a:t>ΑΠΟΤΕΛΕΣΜΑΤΑ</a:t>
            </a:r>
            <a:endParaRPr lang="el-GR" sz="1200" dirty="0">
              <a:effectLst>
                <a:outerShdw blurRad="38100" dist="38100" dir="2700000" algn="tl">
                  <a:srgbClr val="000000">
                    <a:alpha val="43137"/>
                  </a:srgbClr>
                </a:outerShdw>
              </a:effectLst>
            </a:endParaRPr>
          </a:p>
        </p:txBody>
      </p:sp>
      <p:graphicFrame>
        <p:nvGraphicFramePr>
          <p:cNvPr id="39" name="Διάγραμμα 38">
            <a:extLst>
              <a:ext uri="{FF2B5EF4-FFF2-40B4-BE49-F238E27FC236}">
                <a16:creationId xmlns:a16="http://schemas.microsoft.com/office/drawing/2014/main" id="{26267EAB-259D-B4B0-0EDB-0064008C42AE}"/>
              </a:ext>
            </a:extLst>
          </p:cNvPr>
          <p:cNvGraphicFramePr/>
          <p:nvPr>
            <p:extLst>
              <p:ext uri="{D42A27DB-BD31-4B8C-83A1-F6EECF244321}">
                <p14:modId xmlns:p14="http://schemas.microsoft.com/office/powerpoint/2010/main" val="2584052450"/>
              </p:ext>
            </p:extLst>
          </p:nvPr>
        </p:nvGraphicFramePr>
        <p:xfrm>
          <a:off x="3935148" y="2281622"/>
          <a:ext cx="4435069" cy="35980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0" name="TextBox 39">
            <a:extLst>
              <a:ext uri="{FF2B5EF4-FFF2-40B4-BE49-F238E27FC236}">
                <a16:creationId xmlns:a16="http://schemas.microsoft.com/office/drawing/2014/main" id="{EAF3847A-99E8-B04D-6C3D-57A45A646C64}"/>
              </a:ext>
            </a:extLst>
          </p:cNvPr>
          <p:cNvSpPr txBox="1"/>
          <p:nvPr/>
        </p:nvSpPr>
        <p:spPr>
          <a:xfrm>
            <a:off x="4046817" y="1845752"/>
            <a:ext cx="4211732" cy="258128"/>
          </a:xfrm>
          <a:prstGeom prst="round2SameRect">
            <a:avLst/>
          </a:prstGeom>
          <a:solidFill>
            <a:schemeClr val="accent1">
              <a:lumMod val="60000"/>
              <a:lumOff val="40000"/>
            </a:schemeClr>
          </a:solidFill>
        </p:spPr>
        <p:txBody>
          <a:bodyPr wrap="square" rtlCol="0" anchor="ctr">
            <a:spAutoFit/>
          </a:bodyPr>
          <a:lstStyle/>
          <a:p>
            <a:pPr algn="ctr"/>
            <a:r>
              <a:rPr lang="el-GR" sz="1000" b="1" dirty="0">
                <a:latin typeface="Segoe UI" panose="020B0502040204020203" pitchFamily="34" charset="0"/>
                <a:cs typeface="Segoe UI" panose="020B0502040204020203" pitchFamily="34" charset="0"/>
              </a:rPr>
              <a:t>Διάγραμμα ροής για τη σίτιση των ασθενών σε μονάδες υγείας</a:t>
            </a:r>
            <a:endParaRPr lang="el-GR" sz="4400" b="1" dirty="0">
              <a:latin typeface="Segoe UI" panose="020B0502040204020203" pitchFamily="34" charset="0"/>
              <a:cs typeface="Segoe UI" panose="020B0502040204020203" pitchFamily="34" charset="0"/>
            </a:endParaRPr>
          </a:p>
        </p:txBody>
      </p:sp>
      <p:sp>
        <p:nvSpPr>
          <p:cNvPr id="47" name="TextBox 46">
            <a:extLst>
              <a:ext uri="{FF2B5EF4-FFF2-40B4-BE49-F238E27FC236}">
                <a16:creationId xmlns:a16="http://schemas.microsoft.com/office/drawing/2014/main" id="{E1ED4EA3-BA97-1060-0E53-67FD350E53D4}"/>
              </a:ext>
            </a:extLst>
          </p:cNvPr>
          <p:cNvSpPr txBox="1"/>
          <p:nvPr/>
        </p:nvSpPr>
        <p:spPr>
          <a:xfrm>
            <a:off x="4046817" y="6057423"/>
            <a:ext cx="4211732" cy="274260"/>
          </a:xfrm>
          <a:prstGeom prst="round2SameRect">
            <a:avLst/>
          </a:prstGeom>
          <a:solidFill>
            <a:schemeClr val="accent1">
              <a:lumMod val="60000"/>
              <a:lumOff val="40000"/>
            </a:schemeClr>
          </a:solidFill>
        </p:spPr>
        <p:txBody>
          <a:bodyPr wrap="square" rtlCol="0" anchor="ctr">
            <a:spAutoFit/>
          </a:bodyPr>
          <a:lstStyle/>
          <a:p>
            <a:pPr algn="ctr"/>
            <a:r>
              <a:rPr lang="el-GR" sz="1050" b="1" dirty="0">
                <a:latin typeface="Segoe UI" panose="020B0502040204020203" pitchFamily="34" charset="0"/>
                <a:cs typeface="Segoe UI" panose="020B0502040204020203" pitchFamily="34" charset="0"/>
              </a:rPr>
              <a:t>Φυσικός  , Χημικός, Βιολογικός </a:t>
            </a:r>
            <a:endParaRPr lang="el-GR" sz="4800" b="1" dirty="0">
              <a:latin typeface="Segoe UI" panose="020B0502040204020203" pitchFamily="34" charset="0"/>
              <a:cs typeface="Segoe UI" panose="020B0502040204020203" pitchFamily="34" charset="0"/>
            </a:endParaRPr>
          </a:p>
        </p:txBody>
      </p:sp>
      <p:sp>
        <p:nvSpPr>
          <p:cNvPr id="49" name="Θέση περιεχομένου 28">
            <a:extLst>
              <a:ext uri="{FF2B5EF4-FFF2-40B4-BE49-F238E27FC236}">
                <a16:creationId xmlns:a16="http://schemas.microsoft.com/office/drawing/2014/main" id="{C1B2E1EF-D699-D439-B211-C229652FBE09}"/>
              </a:ext>
            </a:extLst>
          </p:cNvPr>
          <p:cNvSpPr txBox="1">
            <a:spLocks/>
          </p:cNvSpPr>
          <p:nvPr/>
        </p:nvSpPr>
        <p:spPr>
          <a:xfrm>
            <a:off x="8351592" y="2099421"/>
            <a:ext cx="3556000" cy="4048815"/>
          </a:xfrm>
          <a:prstGeom prst="rect">
            <a:avLst/>
          </a:prstGeom>
        </p:spPr>
        <p:txBody>
          <a:bodyPr vert="horz" lIns="365760" tIns="182880" rIns="91440" bIns="45720" rtlCol="0">
            <a:noAutofit/>
          </a:bodyPr>
          <a:lstStyle>
            <a:lvl1pPr marL="95252" indent="-95252" algn="l" defTabSz="914418" rtl="0" eaLnBrk="1" latinLnBrk="0" hangingPunct="1">
              <a:lnSpc>
                <a:spcPct val="100000"/>
              </a:lnSpc>
              <a:spcBef>
                <a:spcPts val="250"/>
              </a:spcBef>
              <a:buClr>
                <a:schemeClr val="accent2"/>
              </a:buClr>
              <a:buFont typeface="Arial" panose="020B0604020202020204" pitchFamily="34" charset="0"/>
              <a:buChar char="•"/>
              <a:defRPr lang="el-GR" sz="583" kern="1200" baseline="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6pPr>
            <a:lvl7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7pPr>
            <a:lvl8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8pPr>
            <a:lvl9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9pPr>
          </a:lstStyle>
          <a:p>
            <a:pPr marL="0" indent="0" algn="just">
              <a:buNone/>
            </a:pPr>
            <a:r>
              <a:rPr lang="el-GR" sz="1000" b="1" i="0" dirty="0">
                <a:solidFill>
                  <a:srgbClr val="333333"/>
                </a:solidFill>
                <a:effectLst/>
              </a:rPr>
              <a:t>Καθημερινές επιθεωρήσεις </a:t>
            </a:r>
            <a:r>
              <a:rPr lang="el-GR" sz="1000" b="0" i="0" dirty="0">
                <a:solidFill>
                  <a:srgbClr val="333333"/>
                </a:solidFill>
                <a:effectLst/>
              </a:rPr>
              <a:t>των κουζινών και όλων των </a:t>
            </a:r>
            <a:r>
              <a:rPr lang="el-GR" sz="1000" b="1" i="0" dirty="0">
                <a:solidFill>
                  <a:srgbClr val="333333"/>
                </a:solidFill>
                <a:effectLst/>
              </a:rPr>
              <a:t>χώρων χειρισμού τροφίμων</a:t>
            </a:r>
            <a:r>
              <a:rPr lang="el-GR" sz="1000" b="0" i="0" dirty="0">
                <a:solidFill>
                  <a:srgbClr val="333333"/>
                </a:solidFill>
                <a:effectLst/>
              </a:rPr>
              <a:t> θα πρέπει να διενεργούνται </a:t>
            </a:r>
            <a:endParaRPr lang="en-US" sz="1000" b="0" i="0" dirty="0">
              <a:solidFill>
                <a:srgbClr val="333333"/>
              </a:solidFill>
              <a:effectLst/>
            </a:endParaRPr>
          </a:p>
          <a:p>
            <a:pPr algn="just"/>
            <a:r>
              <a:rPr lang="el-GR" sz="1000" b="0" i="0" dirty="0">
                <a:solidFill>
                  <a:srgbClr val="333333"/>
                </a:solidFill>
                <a:effectLst/>
              </a:rPr>
              <a:t>από το προσωπικό της εστίασης</a:t>
            </a:r>
            <a:endParaRPr lang="en-US" sz="1000" b="0" i="0" dirty="0">
              <a:solidFill>
                <a:srgbClr val="333333"/>
              </a:solidFill>
              <a:effectLst/>
            </a:endParaRPr>
          </a:p>
          <a:p>
            <a:pPr algn="just"/>
            <a:r>
              <a:rPr lang="el-GR" sz="1000" b="0" i="0" dirty="0">
                <a:solidFill>
                  <a:srgbClr val="333333"/>
                </a:solidFill>
                <a:effectLst/>
              </a:rPr>
              <a:t>τους διευθυντές </a:t>
            </a:r>
            <a:endParaRPr lang="en-US" sz="1000" b="0" i="0" dirty="0">
              <a:solidFill>
                <a:srgbClr val="333333"/>
              </a:solidFill>
              <a:effectLst/>
            </a:endParaRPr>
          </a:p>
          <a:p>
            <a:pPr algn="just"/>
            <a:r>
              <a:rPr lang="el-GR" sz="1000" b="0" i="0" dirty="0">
                <a:solidFill>
                  <a:srgbClr val="333333"/>
                </a:solidFill>
                <a:effectLst/>
              </a:rPr>
              <a:t>τους επόπτες. </a:t>
            </a:r>
            <a:endParaRPr lang="en-US" sz="1000" b="0" i="0" dirty="0">
              <a:solidFill>
                <a:srgbClr val="333333"/>
              </a:solidFill>
              <a:effectLst/>
            </a:endParaRPr>
          </a:p>
          <a:p>
            <a:pPr marL="0" indent="0" algn="just">
              <a:buNone/>
            </a:pPr>
            <a:r>
              <a:rPr lang="el-GR" sz="1000" b="0" i="0" dirty="0">
                <a:solidFill>
                  <a:srgbClr val="333333"/>
                </a:solidFill>
                <a:effectLst/>
              </a:rPr>
              <a:t>Οι </a:t>
            </a:r>
            <a:r>
              <a:rPr lang="el-GR" sz="1000" dirty="0">
                <a:solidFill>
                  <a:srgbClr val="333333"/>
                </a:solidFill>
              </a:rPr>
              <a:t>τελευταίοι είναι επίσης υπεύθυνοι και για τον </a:t>
            </a:r>
            <a:r>
              <a:rPr lang="el-GR" sz="1000" b="1" dirty="0">
                <a:solidFill>
                  <a:srgbClr val="333333"/>
                </a:solidFill>
              </a:rPr>
              <a:t>έλεγχο</a:t>
            </a:r>
            <a:r>
              <a:rPr lang="el-GR" sz="1000" b="1" i="0" dirty="0">
                <a:solidFill>
                  <a:srgbClr val="333333"/>
                </a:solidFill>
                <a:effectLst/>
              </a:rPr>
              <a:t> των θερμοκρασιών</a:t>
            </a:r>
            <a:r>
              <a:rPr lang="el-GR" sz="1000" b="0" i="0" dirty="0">
                <a:solidFill>
                  <a:srgbClr val="333333"/>
                </a:solidFill>
                <a:effectLst/>
              </a:rPr>
              <a:t> των τροφίμων, την καταλληλόλητα του δίσκου και τη διανομή του δίσκου. </a:t>
            </a:r>
          </a:p>
          <a:p>
            <a:pPr marL="0" indent="0" algn="just">
              <a:buNone/>
            </a:pPr>
            <a:r>
              <a:rPr lang="el-GR" sz="1000" b="0" i="0" dirty="0">
                <a:solidFill>
                  <a:srgbClr val="333333"/>
                </a:solidFill>
                <a:effectLst/>
              </a:rPr>
              <a:t>Πρέπει να </a:t>
            </a:r>
            <a:r>
              <a:rPr lang="el-GR" sz="1000" i="0" dirty="0">
                <a:solidFill>
                  <a:srgbClr val="333333"/>
                </a:solidFill>
                <a:effectLst/>
              </a:rPr>
              <a:t>τηρούνται και να αρχειοθετούνται </a:t>
            </a:r>
            <a:r>
              <a:rPr lang="el-GR" sz="1000" b="1" i="0" dirty="0">
                <a:solidFill>
                  <a:srgbClr val="333333"/>
                </a:solidFill>
                <a:effectLst/>
              </a:rPr>
              <a:t>ακριβή αρχεία</a:t>
            </a:r>
            <a:r>
              <a:rPr lang="el-GR" sz="1000" b="0" i="0" dirty="0">
                <a:solidFill>
                  <a:srgbClr val="333333"/>
                </a:solidFill>
                <a:effectLst/>
              </a:rPr>
              <a:t> με τη χρήση ημερήσιων λιστών ελέγχου. </a:t>
            </a:r>
          </a:p>
          <a:p>
            <a:pPr marL="0" indent="0" algn="just">
              <a:buNone/>
            </a:pPr>
            <a:r>
              <a:rPr lang="el-GR" sz="1000" b="0" i="0" dirty="0">
                <a:solidFill>
                  <a:srgbClr val="333333"/>
                </a:solidFill>
                <a:effectLst/>
              </a:rPr>
              <a:t>Παραδείγματα εγγραφών μπορεί να περιλαμβάνουν:</a:t>
            </a:r>
          </a:p>
          <a:p>
            <a:pPr algn="just">
              <a:buFont typeface="Arial" panose="020B0604020202020204" pitchFamily="34" charset="0"/>
              <a:buChar char="•"/>
            </a:pPr>
            <a:r>
              <a:rPr lang="el-GR" sz="1000" b="1" i="0" dirty="0">
                <a:solidFill>
                  <a:srgbClr val="333333"/>
                </a:solidFill>
                <a:effectLst/>
              </a:rPr>
              <a:t>αρχεία καταγραφής </a:t>
            </a:r>
            <a:r>
              <a:rPr lang="el-GR" sz="1000" i="0" dirty="0">
                <a:solidFill>
                  <a:srgbClr val="333333"/>
                </a:solidFill>
                <a:effectLst/>
              </a:rPr>
              <a:t>θερμοκρασίας</a:t>
            </a:r>
          </a:p>
          <a:p>
            <a:pPr algn="just">
              <a:buFont typeface="Arial" panose="020B0604020202020204" pitchFamily="34" charset="0"/>
              <a:buChar char="•"/>
            </a:pPr>
            <a:r>
              <a:rPr lang="el-GR" sz="1000" b="1" i="0" dirty="0">
                <a:solidFill>
                  <a:srgbClr val="333333"/>
                </a:solidFill>
                <a:effectLst/>
              </a:rPr>
              <a:t>αναφορές </a:t>
            </a:r>
            <a:r>
              <a:rPr lang="el-GR" sz="1000" i="0" dirty="0">
                <a:solidFill>
                  <a:srgbClr val="333333"/>
                </a:solidFill>
                <a:effectLst/>
              </a:rPr>
              <a:t>για δίσκους ασθενών</a:t>
            </a:r>
          </a:p>
          <a:p>
            <a:pPr algn="just">
              <a:buFont typeface="Arial" panose="020B0604020202020204" pitchFamily="34" charset="0"/>
              <a:buChar char="•"/>
            </a:pPr>
            <a:r>
              <a:rPr lang="el-GR" sz="1000" b="1" i="0" dirty="0">
                <a:solidFill>
                  <a:srgbClr val="333333"/>
                </a:solidFill>
                <a:effectLst/>
              </a:rPr>
              <a:t>ποιοτικούς ελέγχους </a:t>
            </a:r>
            <a:r>
              <a:rPr lang="el-GR" sz="1000" i="0" dirty="0">
                <a:solidFill>
                  <a:srgbClr val="333333"/>
                </a:solidFill>
                <a:effectLst/>
              </a:rPr>
              <a:t>που διενεργούνται από εξωτερική εταιρεία</a:t>
            </a:r>
          </a:p>
          <a:p>
            <a:pPr marL="0" indent="0" algn="just">
              <a:buNone/>
            </a:pPr>
            <a:r>
              <a:rPr lang="el-GR" sz="1000" b="0" i="0" dirty="0">
                <a:solidFill>
                  <a:srgbClr val="333333"/>
                </a:solidFill>
                <a:effectLst/>
              </a:rPr>
              <a:t>Στα περισσότερα νοσοκομεία, οι </a:t>
            </a:r>
            <a:r>
              <a:rPr lang="el-GR" sz="1000" b="1" i="0" dirty="0">
                <a:solidFill>
                  <a:srgbClr val="333333"/>
                </a:solidFill>
                <a:effectLst/>
              </a:rPr>
              <a:t>έρευνες ικανοποίησης ασθενών </a:t>
            </a:r>
            <a:r>
              <a:rPr lang="el-GR" sz="1000" b="0" i="0" dirty="0">
                <a:solidFill>
                  <a:srgbClr val="333333"/>
                </a:solidFill>
                <a:effectLst/>
              </a:rPr>
              <a:t>παρέχουν πολύτιμη ανατροφοδότηση και εντοπίζουν ευκαιρίες για </a:t>
            </a:r>
            <a:r>
              <a:rPr lang="el-GR" sz="1000" b="1" i="0" dirty="0">
                <a:solidFill>
                  <a:srgbClr val="333333"/>
                </a:solidFill>
                <a:effectLst/>
              </a:rPr>
              <a:t>βελτίωση</a:t>
            </a:r>
            <a:r>
              <a:rPr lang="el-GR" sz="1000" b="0" i="0" dirty="0">
                <a:solidFill>
                  <a:srgbClr val="333333"/>
                </a:solidFill>
                <a:effectLst/>
              </a:rPr>
              <a:t>.</a:t>
            </a:r>
          </a:p>
          <a:p>
            <a:pPr marL="0" indent="0" algn="just">
              <a:buNone/>
            </a:pPr>
            <a:endParaRPr lang="el-GR" sz="1000" dirty="0"/>
          </a:p>
          <a:p>
            <a:pPr marL="0" indent="0">
              <a:buFont typeface="Arial" panose="020B0604020202020204" pitchFamily="34" charset="0"/>
              <a:buNone/>
            </a:pPr>
            <a:endParaRPr lang="el-GR" sz="1000" dirty="0"/>
          </a:p>
        </p:txBody>
      </p:sp>
      <p:sp>
        <p:nvSpPr>
          <p:cNvPr id="50" name="TextBox 49">
            <a:extLst>
              <a:ext uri="{FF2B5EF4-FFF2-40B4-BE49-F238E27FC236}">
                <a16:creationId xmlns:a16="http://schemas.microsoft.com/office/drawing/2014/main" id="{5A07930A-4C2B-6999-9B6A-BE2985980715}"/>
              </a:ext>
            </a:extLst>
          </p:cNvPr>
          <p:cNvSpPr txBox="1"/>
          <p:nvPr/>
        </p:nvSpPr>
        <p:spPr>
          <a:xfrm>
            <a:off x="8557711" y="1823262"/>
            <a:ext cx="3310776" cy="274260"/>
          </a:xfrm>
          <a:prstGeom prst="round2SameRect">
            <a:avLst/>
          </a:prstGeom>
          <a:solidFill>
            <a:schemeClr val="accent1">
              <a:lumMod val="60000"/>
              <a:lumOff val="40000"/>
            </a:schemeClr>
          </a:solidFill>
        </p:spPr>
        <p:txBody>
          <a:bodyPr wrap="square" rtlCol="0" anchor="ctr">
            <a:spAutoFit/>
          </a:bodyPr>
          <a:lstStyle/>
          <a:p>
            <a:pPr algn="ctr"/>
            <a:r>
              <a:rPr lang="el-GR" sz="1100" b="1" dirty="0">
                <a:latin typeface="Segoe UI" panose="020B0502040204020203" pitchFamily="34" charset="0"/>
                <a:cs typeface="Segoe UI" panose="020B0502040204020203" pitchFamily="34" charset="0"/>
              </a:rPr>
              <a:t>Ενέργειες για τον έλεγχο των κινδύνων</a:t>
            </a:r>
            <a:endParaRPr lang="el-GR" sz="5400"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744989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6B7D72"/>
        </a:solidFill>
        <a:effectLst/>
      </p:bgPr>
    </p:bg>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DE7A0186-D86A-3102-A0F1-735DF073F829}"/>
              </a:ext>
            </a:extLst>
          </p:cNvPr>
          <p:cNvSpPr>
            <a:spLocks noGrp="1"/>
          </p:cNvSpPr>
          <p:nvPr>
            <p:ph type="title"/>
          </p:nvPr>
        </p:nvSpPr>
        <p:spPr>
          <a:xfrm>
            <a:off x="1778000" y="211216"/>
            <a:ext cx="8636000" cy="523863"/>
          </a:xfrm>
        </p:spPr>
        <p:txBody>
          <a:bodyPr anchor="ctr">
            <a:normAutofit fontScale="90000"/>
          </a:bodyPr>
          <a:lstStyle/>
          <a:p>
            <a:pPr algn="ctr"/>
            <a:r>
              <a:rPr lang="el-GR" dirty="0">
                <a:effectLst>
                  <a:outerShdw blurRad="50800" dist="38100" dir="5400000" algn="t" rotWithShape="0">
                    <a:prstClr val="black">
                      <a:alpha val="40000"/>
                    </a:prstClr>
                  </a:outerShdw>
                </a:effectLst>
              </a:rPr>
              <a:t>ΤΟ ΣΥΣΤΗΜΑ HACCP KAI Ο ΡΟΛΟΣ ΤΟΥ ΧΕΙΡΙΣΤΗ ΤΡΟΦΙΜΩΝ ΕΝΑΝΤΙ ΤΩΝ ΤΡΟΦΙΜΟΓΕΝΩΝ ΛΟΙΜΩΞΕΩΝ ΣΤΙΣ ΥΓΕΙΟΝΟΜΙΚΕΣ ΜΟΝΑΔΕΣ</a:t>
            </a:r>
            <a:br>
              <a:rPr lang="el-GR" dirty="0">
                <a:effectLst>
                  <a:outerShdw blurRad="50800" dist="38100" dir="5400000" algn="t" rotWithShape="0">
                    <a:prstClr val="black">
                      <a:alpha val="40000"/>
                    </a:prstClr>
                  </a:outerShdw>
                </a:effectLst>
              </a:rPr>
            </a:br>
            <a:r>
              <a:rPr lang="el-GR" sz="1600" dirty="0">
                <a:effectLst>
                  <a:outerShdw blurRad="50800" dist="38100" dir="5400000" algn="t" rotWithShape="0">
                    <a:prstClr val="black">
                      <a:alpha val="40000"/>
                    </a:prstClr>
                  </a:outerShdw>
                </a:effectLst>
              </a:rPr>
              <a:t>Ευαγγελία Κουτλή</a:t>
            </a:r>
            <a:r>
              <a:rPr lang="el-GR" sz="1600" baseline="30000" dirty="0">
                <a:effectLst>
                  <a:outerShdw blurRad="50800" dist="38100" dir="5400000" algn="t" rotWithShape="0">
                    <a:prstClr val="black">
                      <a:alpha val="40000"/>
                    </a:prstClr>
                  </a:outerShdw>
                </a:effectLst>
                <a:ea typeface="Calibri" panose="020F0502020204030204" pitchFamily="34" charset="0"/>
              </a:rPr>
              <a:t>1</a:t>
            </a:r>
            <a:r>
              <a:rPr lang="en-US" sz="1600" baseline="-25000" dirty="0">
                <a:effectLst>
                  <a:outerShdw blurRad="50800" dist="38100" dir="5400000" algn="t" rotWithShape="0">
                    <a:prstClr val="black">
                      <a:alpha val="40000"/>
                    </a:prstClr>
                  </a:outerShdw>
                </a:effectLst>
                <a:ea typeface="Calibri" panose="020F0502020204030204" pitchFamily="34" charset="0"/>
              </a:rPr>
              <a:t> , </a:t>
            </a:r>
            <a:r>
              <a:rPr lang="el-GR" sz="1600" dirty="0">
                <a:effectLst>
                  <a:outerShdw blurRad="50800" dist="38100" dir="5400000" algn="t" rotWithShape="0">
                    <a:prstClr val="black">
                      <a:alpha val="40000"/>
                    </a:prstClr>
                  </a:outerShdw>
                </a:effectLst>
                <a:ea typeface="Calibri" panose="020F0502020204030204" pitchFamily="34" charset="0"/>
              </a:rPr>
              <a:t>Κωνσταντίνος Καραμαλής</a:t>
            </a:r>
            <a:r>
              <a:rPr lang="el-GR" sz="1800" baseline="30000" dirty="0">
                <a:effectLst>
                  <a:outerShdw blurRad="50800" dist="38100" dir="5400000" algn="t" rotWithShape="0">
                    <a:prstClr val="black">
                      <a:alpha val="40000"/>
                    </a:prstClr>
                  </a:outerShdw>
                </a:effectLst>
                <a:ea typeface="Calibri" panose="020F0502020204030204" pitchFamily="34" charset="0"/>
              </a:rPr>
              <a:t>2</a:t>
            </a:r>
            <a:endParaRPr lang="el-GR" dirty="0">
              <a:effectLst>
                <a:outerShdw blurRad="50800" dist="38100" dir="5400000" algn="t" rotWithShape="0">
                  <a:prstClr val="black">
                    <a:alpha val="40000"/>
                  </a:prstClr>
                </a:outerShdw>
              </a:effectLst>
            </a:endParaRPr>
          </a:p>
        </p:txBody>
      </p:sp>
      <p:sp>
        <p:nvSpPr>
          <p:cNvPr id="22" name="Θέση κειμένου 21">
            <a:extLst>
              <a:ext uri="{FF2B5EF4-FFF2-40B4-BE49-F238E27FC236}">
                <a16:creationId xmlns:a16="http://schemas.microsoft.com/office/drawing/2014/main" id="{4F137292-8DC1-B8F9-2BC0-FF8F6CE14F2A}"/>
              </a:ext>
            </a:extLst>
          </p:cNvPr>
          <p:cNvSpPr>
            <a:spLocks noGrp="1"/>
          </p:cNvSpPr>
          <p:nvPr>
            <p:ph type="body" sz="quarter" idx="36"/>
          </p:nvPr>
        </p:nvSpPr>
        <p:spPr>
          <a:xfrm>
            <a:off x="1778000" y="878387"/>
            <a:ext cx="8636000" cy="173124"/>
          </a:xfrm>
        </p:spPr>
        <p:txBody>
          <a:bodyPr anchor="ctr"/>
          <a:lstStyle/>
          <a:p>
            <a:pPr algn="ctr"/>
            <a:r>
              <a:rPr lang="el-GR" sz="1000" b="1" baseline="30000" dirty="0">
                <a:effectLst/>
                <a:ea typeface="Calibri" panose="020F0502020204030204" pitchFamily="34" charset="0"/>
              </a:rPr>
              <a:t>1</a:t>
            </a:r>
            <a:r>
              <a:rPr lang="el-GR" sz="1000" b="1" i="1" dirty="0"/>
              <a:t>Τμήμα Επιστήμης Τροφίμων και Διατροφής του Ανθρώπου, ΓΠΑ</a:t>
            </a:r>
          </a:p>
          <a:p>
            <a:pPr algn="ctr"/>
            <a:r>
              <a:rPr lang="el-GR" sz="1000" b="1" i="1" baseline="30000" dirty="0">
                <a:effectLst/>
                <a:ea typeface="Calibri" panose="020F0502020204030204" pitchFamily="34" charset="0"/>
              </a:rPr>
              <a:t>2</a:t>
            </a:r>
            <a:r>
              <a:rPr lang="el-GR" sz="1000" b="1" i="1" dirty="0"/>
              <a:t> Τμήμα Πολιτικών Δημόσιας Υγείας, ΠΑΔΑ </a:t>
            </a:r>
          </a:p>
        </p:txBody>
      </p:sp>
      <p:sp>
        <p:nvSpPr>
          <p:cNvPr id="31" name="Οβάλ 30">
            <a:extLst>
              <a:ext uri="{FF2B5EF4-FFF2-40B4-BE49-F238E27FC236}">
                <a16:creationId xmlns:a16="http://schemas.microsoft.com/office/drawing/2014/main" id="{BEFBC47E-7870-D793-6DE7-DA742AB97D6B}"/>
              </a:ext>
            </a:extLst>
          </p:cNvPr>
          <p:cNvSpPr/>
          <p:nvPr/>
        </p:nvSpPr>
        <p:spPr>
          <a:xfrm>
            <a:off x="11093604" y="109552"/>
            <a:ext cx="899382" cy="909299"/>
          </a:xfrm>
          <a:prstGeom prst="ellipse">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6000" dirty="0" err="1"/>
          </a:p>
        </p:txBody>
      </p:sp>
      <p:pic>
        <p:nvPicPr>
          <p:cNvPr id="25" name="Θέση περιεχομένου 24">
            <a:extLst>
              <a:ext uri="{FF2B5EF4-FFF2-40B4-BE49-F238E27FC236}">
                <a16:creationId xmlns:a16="http://schemas.microsoft.com/office/drawing/2014/main" id="{5F752202-B760-5988-3E19-90BA53952A35}"/>
              </a:ext>
            </a:extLst>
          </p:cNvPr>
          <p:cNvPicPr>
            <a:picLocks noGrp="1" noChangeAspect="1"/>
          </p:cNvPicPr>
          <p:nvPr>
            <p:ph sz="quarter" idx="23"/>
          </p:nvPr>
        </p:nvPicPr>
        <p:blipFill>
          <a:blip r:embed="rId2">
            <a:extLst>
              <a:ext uri="{28A0092B-C50C-407E-A947-70E740481C1C}">
                <a14:useLocalDpi xmlns:a14="http://schemas.microsoft.com/office/drawing/2010/main" val="0"/>
              </a:ext>
            </a:extLst>
          </a:blip>
          <a:stretch>
            <a:fillRect/>
          </a:stretch>
        </p:blipFill>
        <p:spPr>
          <a:xfrm>
            <a:off x="11173706" y="110166"/>
            <a:ext cx="751336" cy="879164"/>
          </a:xfrm>
        </p:spPr>
      </p:pic>
      <p:pic>
        <p:nvPicPr>
          <p:cNvPr id="30" name="Picture 12">
            <a:extLst>
              <a:ext uri="{FF2B5EF4-FFF2-40B4-BE49-F238E27FC236}">
                <a16:creationId xmlns:a16="http://schemas.microsoft.com/office/drawing/2014/main" id="{5C06FD00-C820-31E2-1ACB-0687470489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500" y="178848"/>
            <a:ext cx="899382" cy="908029"/>
          </a:xfrm>
          <a:prstGeom prst="rect">
            <a:avLst/>
          </a:prstGeom>
          <a:effectLst>
            <a:outerShdw blurRad="50800" dist="38100" dir="5400000" algn="t" rotWithShape="0">
              <a:prstClr val="black">
                <a:alpha val="40000"/>
              </a:prstClr>
            </a:outerShdw>
          </a:effectLst>
        </p:spPr>
      </p:pic>
      <p:sp>
        <p:nvSpPr>
          <p:cNvPr id="20" name="Ορθογώνιο 19">
            <a:extLst>
              <a:ext uri="{FF2B5EF4-FFF2-40B4-BE49-F238E27FC236}">
                <a16:creationId xmlns:a16="http://schemas.microsoft.com/office/drawing/2014/main" id="{D95E1CE5-7CB3-84E1-28D3-FB0DA329FA14}"/>
              </a:ext>
            </a:extLst>
          </p:cNvPr>
          <p:cNvSpPr/>
          <p:nvPr/>
        </p:nvSpPr>
        <p:spPr>
          <a:xfrm>
            <a:off x="158563" y="1353771"/>
            <a:ext cx="11874873" cy="52930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6000" dirty="0" err="1"/>
          </a:p>
        </p:txBody>
      </p:sp>
      <p:sp>
        <p:nvSpPr>
          <p:cNvPr id="21" name="TextBox 20">
            <a:extLst>
              <a:ext uri="{FF2B5EF4-FFF2-40B4-BE49-F238E27FC236}">
                <a16:creationId xmlns:a16="http://schemas.microsoft.com/office/drawing/2014/main" id="{4E21E154-9CD7-EDF5-8069-1665E4DA63EF}"/>
              </a:ext>
            </a:extLst>
          </p:cNvPr>
          <p:cNvSpPr txBox="1"/>
          <p:nvPr/>
        </p:nvSpPr>
        <p:spPr>
          <a:xfrm>
            <a:off x="317500" y="1468248"/>
            <a:ext cx="3310776" cy="274260"/>
          </a:xfrm>
          <a:prstGeom prst="round2SameRect">
            <a:avLst/>
          </a:prstGeom>
          <a:solidFill>
            <a:schemeClr val="accent1">
              <a:lumMod val="60000"/>
              <a:lumOff val="40000"/>
            </a:schemeClr>
          </a:solidFill>
        </p:spPr>
        <p:txBody>
          <a:bodyPr wrap="square" rtlCol="0" anchor="ctr">
            <a:spAutoFit/>
          </a:bodyPr>
          <a:lstStyle/>
          <a:p>
            <a:pPr algn="ctr"/>
            <a:r>
              <a:rPr lang="en-US" sz="1100" b="1" dirty="0">
                <a:latin typeface="Segoe UI" panose="020B0502040204020203" pitchFamily="34" charset="0"/>
                <a:cs typeface="Segoe UI" panose="020B0502040204020203" pitchFamily="34" charset="0"/>
              </a:rPr>
              <a:t>HACCP</a:t>
            </a:r>
            <a:endParaRPr lang="el-GR" sz="5400" b="1" dirty="0">
              <a:latin typeface="Segoe UI" panose="020B0502040204020203" pitchFamily="34" charset="0"/>
              <a:cs typeface="Segoe UI" panose="020B0502040204020203" pitchFamily="34" charset="0"/>
            </a:endParaRPr>
          </a:p>
        </p:txBody>
      </p:sp>
      <p:sp>
        <p:nvSpPr>
          <p:cNvPr id="23" name="Θέση περιεχομένου 28">
            <a:extLst>
              <a:ext uri="{FF2B5EF4-FFF2-40B4-BE49-F238E27FC236}">
                <a16:creationId xmlns:a16="http://schemas.microsoft.com/office/drawing/2014/main" id="{8D4F5B3F-1833-8222-5D75-53DA1DB4FFC6}"/>
              </a:ext>
            </a:extLst>
          </p:cNvPr>
          <p:cNvSpPr>
            <a:spLocks noGrp="1"/>
          </p:cNvSpPr>
          <p:nvPr>
            <p:ph sz="quarter" idx="24"/>
          </p:nvPr>
        </p:nvSpPr>
        <p:spPr>
          <a:xfrm>
            <a:off x="72276" y="1705569"/>
            <a:ext cx="3556000" cy="3048006"/>
          </a:xfrm>
        </p:spPr>
        <p:txBody>
          <a:bodyPr>
            <a:noAutofit/>
          </a:bodyPr>
          <a:lstStyle/>
          <a:p>
            <a:pPr marL="0" indent="0" algn="just">
              <a:buNone/>
            </a:pPr>
            <a:r>
              <a:rPr lang="el-GR" sz="1000" dirty="0"/>
              <a:t>Η πλειοψηφία των </a:t>
            </a:r>
            <a:r>
              <a:rPr lang="el-GR" sz="1000" dirty="0" err="1"/>
              <a:t>τροφιμογενών</a:t>
            </a:r>
            <a:r>
              <a:rPr lang="el-GR" sz="1000" dirty="0"/>
              <a:t> εστιών σε περιβάλλοντα υγειονομικής περίθαλψης είναι δυνατό να αποφευχθούν εάν τηρούνται οι αρχές της ορθής υγιεινής πρακτικής </a:t>
            </a:r>
            <a:r>
              <a:rPr lang="el-GR" sz="1000" b="1" dirty="0"/>
              <a:t>HACCP</a:t>
            </a:r>
            <a:r>
              <a:rPr lang="el-GR" sz="1000" dirty="0"/>
              <a:t> και τα </a:t>
            </a:r>
            <a:r>
              <a:rPr lang="el-GR" sz="1000" dirty="0" err="1"/>
              <a:t>προαπαιτούμενα</a:t>
            </a:r>
            <a:r>
              <a:rPr lang="el-GR" sz="1000" dirty="0"/>
              <a:t> προγράμματα (</a:t>
            </a:r>
            <a:r>
              <a:rPr lang="el-GR" sz="1000" b="1" dirty="0" err="1"/>
              <a:t>PRPs</a:t>
            </a:r>
            <a:r>
              <a:rPr lang="el-GR" sz="1000" dirty="0"/>
              <a:t>) όπως:</a:t>
            </a:r>
          </a:p>
          <a:p>
            <a:pPr algn="just"/>
            <a:r>
              <a:rPr lang="el-GR" sz="1000" dirty="0"/>
              <a:t>ο σχεδιασμός και η κατασκευή</a:t>
            </a:r>
          </a:p>
          <a:p>
            <a:pPr algn="just"/>
            <a:r>
              <a:rPr lang="el-GR" sz="1000" dirty="0"/>
              <a:t>η απομάκρυνση απορριμμάτων </a:t>
            </a:r>
          </a:p>
          <a:p>
            <a:pPr algn="just"/>
            <a:r>
              <a:rPr lang="el-GR" sz="1000" dirty="0"/>
              <a:t>ο έλεγχος παρασίτων. </a:t>
            </a:r>
          </a:p>
          <a:p>
            <a:pPr marL="0" indent="0" algn="just">
              <a:buNone/>
            </a:pPr>
            <a:r>
              <a:rPr lang="el-GR" sz="1000" dirty="0"/>
              <a:t>Αν το σύστημα HACCP και PRP εφαρμόζεται σωστά, τότε τα </a:t>
            </a:r>
            <a:r>
              <a:rPr lang="el-GR" sz="1000" b="1" dirty="0"/>
              <a:t>αποτελέσματα</a:t>
            </a:r>
            <a:r>
              <a:rPr lang="el-GR" sz="1000" dirty="0"/>
              <a:t> που προκύπτουν είναι τα εξής:</a:t>
            </a:r>
          </a:p>
          <a:p>
            <a:pPr algn="just"/>
            <a:r>
              <a:rPr lang="el-GR" sz="1000" dirty="0"/>
              <a:t>αυξημένη</a:t>
            </a:r>
            <a:r>
              <a:rPr lang="el-GR" sz="1000" b="1" dirty="0"/>
              <a:t> ικανοποίηση </a:t>
            </a:r>
            <a:r>
              <a:rPr lang="el-GR" sz="1000" dirty="0"/>
              <a:t>των ασθενών</a:t>
            </a:r>
          </a:p>
          <a:p>
            <a:pPr algn="just"/>
            <a:r>
              <a:rPr lang="el-GR" sz="1000" b="1" dirty="0"/>
              <a:t>μειωμένος υποσιτισμός </a:t>
            </a:r>
            <a:r>
              <a:rPr lang="el-GR" sz="1000" dirty="0"/>
              <a:t>που προκαλείται από τα νοσοκομεία</a:t>
            </a:r>
          </a:p>
          <a:p>
            <a:pPr algn="just"/>
            <a:r>
              <a:rPr lang="el-GR" sz="1000" b="1" dirty="0"/>
              <a:t>μειωμένος κίνδυνος </a:t>
            </a:r>
            <a:r>
              <a:rPr lang="el-GR" sz="1000" b="1" dirty="0" err="1"/>
              <a:t>τροφιμογενών</a:t>
            </a:r>
            <a:r>
              <a:rPr lang="el-GR" sz="1000" b="1" dirty="0"/>
              <a:t> λοιμώξεων </a:t>
            </a:r>
          </a:p>
          <a:p>
            <a:pPr algn="just"/>
            <a:r>
              <a:rPr lang="el-GR" sz="1000" b="1" dirty="0"/>
              <a:t>βελτίωση των αποτελεσμάτων των ελέγχων ασφάλειας τροφίμων. </a:t>
            </a:r>
          </a:p>
        </p:txBody>
      </p:sp>
      <p:graphicFrame>
        <p:nvGraphicFramePr>
          <p:cNvPr id="26" name="Διάγραμμα 25">
            <a:extLst>
              <a:ext uri="{FF2B5EF4-FFF2-40B4-BE49-F238E27FC236}">
                <a16:creationId xmlns:a16="http://schemas.microsoft.com/office/drawing/2014/main" id="{895964EF-489E-4376-D9D0-813485F75865}"/>
              </a:ext>
            </a:extLst>
          </p:cNvPr>
          <p:cNvGraphicFramePr/>
          <p:nvPr>
            <p:extLst>
              <p:ext uri="{D42A27DB-BD31-4B8C-83A1-F6EECF244321}">
                <p14:modId xmlns:p14="http://schemas.microsoft.com/office/powerpoint/2010/main" val="311592863"/>
              </p:ext>
            </p:extLst>
          </p:nvPr>
        </p:nvGraphicFramePr>
        <p:xfrm>
          <a:off x="3825400" y="1857975"/>
          <a:ext cx="4247180" cy="44412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7" name="TextBox 26">
            <a:extLst>
              <a:ext uri="{FF2B5EF4-FFF2-40B4-BE49-F238E27FC236}">
                <a16:creationId xmlns:a16="http://schemas.microsoft.com/office/drawing/2014/main" id="{141227BE-4653-157C-98B9-B04F0CFB5A42}"/>
              </a:ext>
            </a:extLst>
          </p:cNvPr>
          <p:cNvSpPr txBox="1"/>
          <p:nvPr/>
        </p:nvSpPr>
        <p:spPr>
          <a:xfrm>
            <a:off x="3825400" y="1468248"/>
            <a:ext cx="4247181" cy="274260"/>
          </a:xfrm>
          <a:prstGeom prst="round2SameRect">
            <a:avLst/>
          </a:prstGeom>
          <a:solidFill>
            <a:schemeClr val="accent1">
              <a:lumMod val="60000"/>
              <a:lumOff val="40000"/>
            </a:schemeClr>
          </a:solidFill>
        </p:spPr>
        <p:txBody>
          <a:bodyPr wrap="square" rtlCol="0" anchor="ctr">
            <a:spAutoFit/>
          </a:bodyPr>
          <a:lstStyle/>
          <a:p>
            <a:pPr algn="ctr"/>
            <a:r>
              <a:rPr lang="el-GR" sz="1100" b="1" dirty="0">
                <a:latin typeface="Segoe UI" panose="020B0502040204020203" pitchFamily="34" charset="0"/>
                <a:cs typeface="Segoe UI" panose="020B0502040204020203" pitchFamily="34" charset="0"/>
              </a:rPr>
              <a:t>Πρακτικές για την διασφάλιση της ασφάλειας τροφίμων</a:t>
            </a:r>
            <a:endParaRPr lang="el-GR" sz="5400" b="1" dirty="0">
              <a:latin typeface="Segoe UI" panose="020B0502040204020203" pitchFamily="34" charset="0"/>
              <a:cs typeface="Segoe UI" panose="020B0502040204020203" pitchFamily="34" charset="0"/>
            </a:endParaRPr>
          </a:p>
        </p:txBody>
      </p:sp>
      <p:sp>
        <p:nvSpPr>
          <p:cNvPr id="32" name="TextBox 31">
            <a:extLst>
              <a:ext uri="{FF2B5EF4-FFF2-40B4-BE49-F238E27FC236}">
                <a16:creationId xmlns:a16="http://schemas.microsoft.com/office/drawing/2014/main" id="{335D3A75-6485-7BEA-256C-B2E862764FB1}"/>
              </a:ext>
            </a:extLst>
          </p:cNvPr>
          <p:cNvSpPr txBox="1"/>
          <p:nvPr/>
        </p:nvSpPr>
        <p:spPr>
          <a:xfrm>
            <a:off x="8397620" y="1468248"/>
            <a:ext cx="3350148" cy="274260"/>
          </a:xfrm>
          <a:prstGeom prst="round2SameRect">
            <a:avLst/>
          </a:prstGeom>
          <a:solidFill>
            <a:schemeClr val="accent1">
              <a:lumMod val="60000"/>
              <a:lumOff val="40000"/>
            </a:schemeClr>
          </a:solidFill>
        </p:spPr>
        <p:txBody>
          <a:bodyPr wrap="square" rtlCol="0" anchor="ctr">
            <a:spAutoFit/>
          </a:bodyPr>
          <a:lstStyle/>
          <a:p>
            <a:pPr algn="ctr"/>
            <a:r>
              <a:rPr lang="el-GR" sz="1100" b="1" dirty="0">
                <a:latin typeface="Segoe UI" panose="020B0502040204020203" pitchFamily="34" charset="0"/>
                <a:cs typeface="Segoe UI" panose="020B0502040204020203" pitchFamily="34" charset="0"/>
              </a:rPr>
              <a:t>Χειριστής Τροφίμων</a:t>
            </a:r>
            <a:endParaRPr lang="el-GR" sz="5400" b="1" dirty="0">
              <a:latin typeface="Segoe UI" panose="020B0502040204020203" pitchFamily="34" charset="0"/>
              <a:cs typeface="Segoe UI" panose="020B0502040204020203" pitchFamily="34" charset="0"/>
            </a:endParaRPr>
          </a:p>
        </p:txBody>
      </p:sp>
      <p:pic>
        <p:nvPicPr>
          <p:cNvPr id="3074" name="Picture 2">
            <a:extLst>
              <a:ext uri="{FF2B5EF4-FFF2-40B4-BE49-F238E27FC236}">
                <a16:creationId xmlns:a16="http://schemas.microsoft.com/office/drawing/2014/main" id="{14783117-564D-9DEC-D113-77E0529ED97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406854" y="1853046"/>
            <a:ext cx="3254627" cy="2428452"/>
          </a:xfrm>
          <a:prstGeom prst="rect">
            <a:avLst/>
          </a:prstGeom>
          <a:noFill/>
          <a:extLst>
            <a:ext uri="{909E8E84-426E-40DD-AFC4-6F175D3DCCD1}">
              <a14:hiddenFill xmlns:a14="http://schemas.microsoft.com/office/drawing/2010/main">
                <a:solidFill>
                  <a:srgbClr val="FFFFFF"/>
                </a:solidFill>
              </a14:hiddenFill>
            </a:ext>
          </a:extLst>
        </p:spPr>
      </p:pic>
      <p:sp>
        <p:nvSpPr>
          <p:cNvPr id="33" name="Θέση περιεχομένου 28">
            <a:extLst>
              <a:ext uri="{FF2B5EF4-FFF2-40B4-BE49-F238E27FC236}">
                <a16:creationId xmlns:a16="http://schemas.microsoft.com/office/drawing/2014/main" id="{EF2C2419-1D56-7CC4-DAC2-0E9BFCB910D2}"/>
              </a:ext>
            </a:extLst>
          </p:cNvPr>
          <p:cNvSpPr txBox="1">
            <a:spLocks/>
          </p:cNvSpPr>
          <p:nvPr/>
        </p:nvSpPr>
        <p:spPr>
          <a:xfrm>
            <a:off x="8191768" y="4074701"/>
            <a:ext cx="3556000" cy="2770324"/>
          </a:xfrm>
          <a:prstGeom prst="rect">
            <a:avLst/>
          </a:prstGeom>
        </p:spPr>
        <p:txBody>
          <a:bodyPr vert="horz" lIns="365760" tIns="182880" rIns="91440" bIns="45720" rtlCol="0">
            <a:noAutofit/>
          </a:bodyPr>
          <a:lstStyle>
            <a:lvl1pPr marL="95252" indent="-95252" algn="l" defTabSz="914418" rtl="0" eaLnBrk="1" latinLnBrk="0" hangingPunct="1">
              <a:lnSpc>
                <a:spcPct val="100000"/>
              </a:lnSpc>
              <a:spcBef>
                <a:spcPts val="250"/>
              </a:spcBef>
              <a:buClr>
                <a:schemeClr val="accent2"/>
              </a:buClr>
              <a:buFont typeface="Arial" panose="020B0604020202020204" pitchFamily="34" charset="0"/>
              <a:buChar char="•"/>
              <a:defRPr lang="el-GR" sz="583" kern="1200" baseline="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6pPr>
            <a:lvl7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7pPr>
            <a:lvl8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8pPr>
            <a:lvl9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9pPr>
          </a:lstStyle>
          <a:p>
            <a:pPr algn="just">
              <a:buFont typeface="Wingdings" panose="05000000000000000000" pitchFamily="2" charset="2"/>
              <a:buChar char="ü"/>
            </a:pPr>
            <a:r>
              <a:rPr lang="el-GR" sz="1000" dirty="0"/>
              <a:t>ό</a:t>
            </a:r>
            <a:r>
              <a:rPr lang="el-GR" sz="1000" b="0" i="0" dirty="0">
                <a:effectLst/>
              </a:rPr>
              <a:t>ταν παρουσιάζονται συμπτώματα όπως έμετος, διάρροια, πονόλαιμος ή πυρετός, πρέπει να γίνεται </a:t>
            </a:r>
            <a:r>
              <a:rPr lang="el-GR" sz="1000" b="1" i="0" dirty="0">
                <a:effectLst/>
              </a:rPr>
              <a:t>παύση της εργασίας </a:t>
            </a:r>
            <a:r>
              <a:rPr lang="el-GR" sz="1000" b="0" i="0" dirty="0">
                <a:effectLst/>
              </a:rPr>
              <a:t>και να πραγματοποιείται </a:t>
            </a:r>
            <a:r>
              <a:rPr lang="el-GR" sz="1000" b="1" i="0" dirty="0">
                <a:effectLst/>
              </a:rPr>
              <a:t>αναφορά</a:t>
            </a:r>
            <a:r>
              <a:rPr lang="el-GR" sz="1000" b="0" i="0" dirty="0">
                <a:effectLst/>
              </a:rPr>
              <a:t> στον διευθυντή και στο Τμήμα Υγείας Εργασίας της μονάδας.</a:t>
            </a:r>
          </a:p>
          <a:p>
            <a:pPr algn="just">
              <a:buFont typeface="Wingdings" panose="05000000000000000000" pitchFamily="2" charset="2"/>
              <a:buChar char="ü"/>
            </a:pPr>
            <a:r>
              <a:rPr lang="el-GR" sz="1000" b="1" dirty="0"/>
              <a:t>κάλυψη</a:t>
            </a:r>
            <a:r>
              <a:rPr lang="el-GR" sz="1000" dirty="0"/>
              <a:t> </a:t>
            </a:r>
            <a:r>
              <a:rPr lang="el-GR" sz="1000" b="0" i="0" dirty="0">
                <a:effectLst/>
              </a:rPr>
              <a:t>τυχόν κοψιμάτων, πληγών ή ανοιχτών πληγές στα χέρια ή τα μπράτσα με έναν </a:t>
            </a:r>
            <a:r>
              <a:rPr lang="el-GR" sz="1000" i="0" dirty="0">
                <a:effectLst/>
              </a:rPr>
              <a:t>καλής ποιότητας αδιάβροχο επίδεσμο</a:t>
            </a:r>
            <a:r>
              <a:rPr lang="el-GR" sz="1000" b="1" i="0" dirty="0">
                <a:effectLst/>
              </a:rPr>
              <a:t> </a:t>
            </a:r>
            <a:r>
              <a:rPr lang="el-GR" sz="1000" b="0" i="0" dirty="0">
                <a:effectLst/>
              </a:rPr>
              <a:t>(ή επιδέσμους).</a:t>
            </a:r>
          </a:p>
          <a:p>
            <a:pPr algn="just">
              <a:buFont typeface="Wingdings" panose="05000000000000000000" pitchFamily="2" charset="2"/>
              <a:buChar char="ü"/>
            </a:pPr>
            <a:r>
              <a:rPr lang="el-GR" sz="1000" b="0" i="0" dirty="0">
                <a:effectLst/>
              </a:rPr>
              <a:t>συχνό πλύσιμο των χεριών χρησιμοποιώντας τη σωστή μέθοδο, </a:t>
            </a:r>
            <a:r>
              <a:rPr lang="el-GR" sz="1000" b="1" dirty="0">
                <a:effectLst/>
              </a:rPr>
              <a:t>σαπούνι και νερό</a:t>
            </a:r>
            <a:r>
              <a:rPr lang="el-GR" sz="1000" dirty="0"/>
              <a:t> </a:t>
            </a:r>
            <a:r>
              <a:rPr lang="el-GR" sz="1000" b="0" i="0" dirty="0">
                <a:effectLst/>
              </a:rPr>
              <a:t>και χαρτοπετσέτες ή στεγνωτήριο χεριών.</a:t>
            </a:r>
            <a:endParaRPr lang="en-US" sz="1000" dirty="0"/>
          </a:p>
          <a:p>
            <a:pPr algn="just">
              <a:buFont typeface="Wingdings" panose="05000000000000000000" pitchFamily="2" charset="2"/>
              <a:buChar char="ü"/>
            </a:pPr>
            <a:r>
              <a:rPr lang="el-GR" sz="1000" dirty="0"/>
              <a:t>ε</a:t>
            </a:r>
            <a:r>
              <a:rPr lang="el-GR" sz="1000" b="0" i="0" dirty="0">
                <a:effectLst/>
              </a:rPr>
              <a:t>άν είναι δυνατόν, βρύσες </a:t>
            </a:r>
            <a:r>
              <a:rPr lang="el-GR" sz="1000" b="1" i="0" dirty="0">
                <a:effectLst/>
              </a:rPr>
              <a:t>χωρίς αφή </a:t>
            </a:r>
            <a:r>
              <a:rPr lang="el-GR" sz="1000" b="0" i="0" dirty="0">
                <a:effectLst/>
              </a:rPr>
              <a:t>και διανομείς χαρτοπετσετών για να μειώσουν τον κίνδυνο διασταυρούμενης μόλυνσης</a:t>
            </a:r>
            <a:endParaRPr lang="el-GR" sz="1000" dirty="0"/>
          </a:p>
        </p:txBody>
      </p:sp>
    </p:spTree>
    <p:extLst>
      <p:ext uri="{BB962C8B-B14F-4D97-AF65-F5344CB8AC3E}">
        <p14:creationId xmlns:p14="http://schemas.microsoft.com/office/powerpoint/2010/main" val="1997553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6B7D72"/>
        </a:solidFill>
        <a:effectLst/>
      </p:bgPr>
    </p:bg>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DE7A0186-D86A-3102-A0F1-735DF073F829}"/>
              </a:ext>
            </a:extLst>
          </p:cNvPr>
          <p:cNvSpPr>
            <a:spLocks noGrp="1"/>
          </p:cNvSpPr>
          <p:nvPr>
            <p:ph type="title"/>
          </p:nvPr>
        </p:nvSpPr>
        <p:spPr>
          <a:xfrm>
            <a:off x="1778000" y="211216"/>
            <a:ext cx="8636000" cy="523863"/>
          </a:xfrm>
        </p:spPr>
        <p:txBody>
          <a:bodyPr anchor="ctr">
            <a:normAutofit fontScale="90000"/>
          </a:bodyPr>
          <a:lstStyle/>
          <a:p>
            <a:pPr algn="ctr"/>
            <a:r>
              <a:rPr lang="el-GR" dirty="0">
                <a:effectLst>
                  <a:outerShdw blurRad="50800" dist="38100" dir="5400000" algn="t" rotWithShape="0">
                    <a:prstClr val="black">
                      <a:alpha val="40000"/>
                    </a:prstClr>
                  </a:outerShdw>
                </a:effectLst>
              </a:rPr>
              <a:t>ΤΟ ΣΥΣΤΗΜΑ HACCP KAI Ο ΡΟΛΟΣ ΤΟΥ ΧΕΙΡΙΣΤΗ ΤΡΟΦΙΜΩΝ ΕΝΑΝΤΙ ΤΩΝ ΤΡΟΦΙΜΟΓΕΝΩΝ ΛΟΙΜΩΞΕΩΝ ΣΤΙΣ ΥΓΕΙΟΝΟΜΙΚΕΣ ΜΟΝΑΔΕΣ</a:t>
            </a:r>
            <a:br>
              <a:rPr lang="el-GR" dirty="0">
                <a:effectLst>
                  <a:outerShdw blurRad="50800" dist="38100" dir="5400000" algn="t" rotWithShape="0">
                    <a:prstClr val="black">
                      <a:alpha val="40000"/>
                    </a:prstClr>
                  </a:outerShdw>
                </a:effectLst>
              </a:rPr>
            </a:br>
            <a:r>
              <a:rPr lang="el-GR" sz="1600" dirty="0">
                <a:effectLst>
                  <a:outerShdw blurRad="50800" dist="38100" dir="5400000" algn="t" rotWithShape="0">
                    <a:prstClr val="black">
                      <a:alpha val="40000"/>
                    </a:prstClr>
                  </a:outerShdw>
                </a:effectLst>
              </a:rPr>
              <a:t>Ευαγγελία Κουτλή</a:t>
            </a:r>
            <a:r>
              <a:rPr lang="el-GR" sz="1600" baseline="30000" dirty="0">
                <a:effectLst>
                  <a:outerShdw blurRad="50800" dist="38100" dir="5400000" algn="t" rotWithShape="0">
                    <a:prstClr val="black">
                      <a:alpha val="40000"/>
                    </a:prstClr>
                  </a:outerShdw>
                </a:effectLst>
                <a:ea typeface="Calibri" panose="020F0502020204030204" pitchFamily="34" charset="0"/>
              </a:rPr>
              <a:t>1</a:t>
            </a:r>
            <a:r>
              <a:rPr lang="en-US" sz="1600" baseline="-25000" dirty="0">
                <a:effectLst>
                  <a:outerShdw blurRad="50800" dist="38100" dir="5400000" algn="t" rotWithShape="0">
                    <a:prstClr val="black">
                      <a:alpha val="40000"/>
                    </a:prstClr>
                  </a:outerShdw>
                </a:effectLst>
                <a:ea typeface="Calibri" panose="020F0502020204030204" pitchFamily="34" charset="0"/>
              </a:rPr>
              <a:t> , </a:t>
            </a:r>
            <a:r>
              <a:rPr lang="el-GR" sz="1600" dirty="0">
                <a:effectLst>
                  <a:outerShdw blurRad="50800" dist="38100" dir="5400000" algn="t" rotWithShape="0">
                    <a:prstClr val="black">
                      <a:alpha val="40000"/>
                    </a:prstClr>
                  </a:outerShdw>
                </a:effectLst>
                <a:ea typeface="Calibri" panose="020F0502020204030204" pitchFamily="34" charset="0"/>
              </a:rPr>
              <a:t>Κωνσταντίνος Καραμαλής</a:t>
            </a:r>
            <a:r>
              <a:rPr lang="el-GR" sz="1800" baseline="30000" dirty="0">
                <a:effectLst>
                  <a:outerShdw blurRad="50800" dist="38100" dir="5400000" algn="t" rotWithShape="0">
                    <a:prstClr val="black">
                      <a:alpha val="40000"/>
                    </a:prstClr>
                  </a:outerShdw>
                </a:effectLst>
                <a:ea typeface="Calibri" panose="020F0502020204030204" pitchFamily="34" charset="0"/>
              </a:rPr>
              <a:t>2</a:t>
            </a:r>
            <a:endParaRPr lang="el-GR" dirty="0">
              <a:effectLst>
                <a:outerShdw blurRad="50800" dist="38100" dir="5400000" algn="t" rotWithShape="0">
                  <a:prstClr val="black">
                    <a:alpha val="40000"/>
                  </a:prstClr>
                </a:outerShdw>
              </a:effectLst>
            </a:endParaRPr>
          </a:p>
        </p:txBody>
      </p:sp>
      <p:sp>
        <p:nvSpPr>
          <p:cNvPr id="22" name="Θέση κειμένου 21">
            <a:extLst>
              <a:ext uri="{FF2B5EF4-FFF2-40B4-BE49-F238E27FC236}">
                <a16:creationId xmlns:a16="http://schemas.microsoft.com/office/drawing/2014/main" id="{4F137292-8DC1-B8F9-2BC0-FF8F6CE14F2A}"/>
              </a:ext>
            </a:extLst>
          </p:cNvPr>
          <p:cNvSpPr>
            <a:spLocks noGrp="1"/>
          </p:cNvSpPr>
          <p:nvPr>
            <p:ph type="body" sz="quarter" idx="36"/>
          </p:nvPr>
        </p:nvSpPr>
        <p:spPr>
          <a:xfrm>
            <a:off x="1778000" y="878387"/>
            <a:ext cx="8636000" cy="173124"/>
          </a:xfrm>
        </p:spPr>
        <p:txBody>
          <a:bodyPr anchor="ctr"/>
          <a:lstStyle/>
          <a:p>
            <a:pPr algn="ctr"/>
            <a:r>
              <a:rPr lang="el-GR" sz="1000" b="1" baseline="30000" dirty="0">
                <a:effectLst/>
                <a:ea typeface="Calibri" panose="020F0502020204030204" pitchFamily="34" charset="0"/>
              </a:rPr>
              <a:t>1</a:t>
            </a:r>
            <a:r>
              <a:rPr lang="el-GR" sz="1000" b="1" i="1" dirty="0"/>
              <a:t>Τμήμα Επιστήμης Τροφίμων και Διατροφής του Ανθρώπου, ΓΠΑ</a:t>
            </a:r>
          </a:p>
          <a:p>
            <a:pPr algn="ctr"/>
            <a:r>
              <a:rPr lang="el-GR" sz="1000" b="1" i="1" baseline="30000" dirty="0">
                <a:effectLst/>
                <a:ea typeface="Calibri" panose="020F0502020204030204" pitchFamily="34" charset="0"/>
              </a:rPr>
              <a:t>2</a:t>
            </a:r>
            <a:r>
              <a:rPr lang="el-GR" sz="1000" b="1" i="1" dirty="0"/>
              <a:t> Τμήμα Πολιτικών Δημόσιας Υγείας, ΠΑΔΑ </a:t>
            </a:r>
          </a:p>
        </p:txBody>
      </p:sp>
      <p:sp>
        <p:nvSpPr>
          <p:cNvPr id="31" name="Οβάλ 30">
            <a:extLst>
              <a:ext uri="{FF2B5EF4-FFF2-40B4-BE49-F238E27FC236}">
                <a16:creationId xmlns:a16="http://schemas.microsoft.com/office/drawing/2014/main" id="{BEFBC47E-7870-D793-6DE7-DA742AB97D6B}"/>
              </a:ext>
            </a:extLst>
          </p:cNvPr>
          <p:cNvSpPr/>
          <p:nvPr/>
        </p:nvSpPr>
        <p:spPr>
          <a:xfrm>
            <a:off x="11093604" y="109552"/>
            <a:ext cx="899382" cy="909299"/>
          </a:xfrm>
          <a:prstGeom prst="ellipse">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6000" dirty="0" err="1"/>
          </a:p>
        </p:txBody>
      </p:sp>
      <p:pic>
        <p:nvPicPr>
          <p:cNvPr id="25" name="Θέση περιεχομένου 24">
            <a:extLst>
              <a:ext uri="{FF2B5EF4-FFF2-40B4-BE49-F238E27FC236}">
                <a16:creationId xmlns:a16="http://schemas.microsoft.com/office/drawing/2014/main" id="{5F752202-B760-5988-3E19-90BA53952A35}"/>
              </a:ext>
            </a:extLst>
          </p:cNvPr>
          <p:cNvPicPr>
            <a:picLocks noGrp="1" noChangeAspect="1"/>
          </p:cNvPicPr>
          <p:nvPr>
            <p:ph sz="quarter" idx="23"/>
          </p:nvPr>
        </p:nvPicPr>
        <p:blipFill>
          <a:blip r:embed="rId2">
            <a:extLst>
              <a:ext uri="{28A0092B-C50C-407E-A947-70E740481C1C}">
                <a14:useLocalDpi xmlns:a14="http://schemas.microsoft.com/office/drawing/2010/main" val="0"/>
              </a:ext>
            </a:extLst>
          </a:blip>
          <a:stretch>
            <a:fillRect/>
          </a:stretch>
        </p:blipFill>
        <p:spPr>
          <a:xfrm>
            <a:off x="11173706" y="110166"/>
            <a:ext cx="751336" cy="879164"/>
          </a:xfrm>
        </p:spPr>
      </p:pic>
      <p:pic>
        <p:nvPicPr>
          <p:cNvPr id="30" name="Picture 12">
            <a:extLst>
              <a:ext uri="{FF2B5EF4-FFF2-40B4-BE49-F238E27FC236}">
                <a16:creationId xmlns:a16="http://schemas.microsoft.com/office/drawing/2014/main" id="{5C06FD00-C820-31E2-1ACB-0687470489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500" y="178848"/>
            <a:ext cx="899382" cy="908029"/>
          </a:xfrm>
          <a:prstGeom prst="rect">
            <a:avLst/>
          </a:prstGeom>
          <a:effectLst>
            <a:outerShdw blurRad="50800" dist="38100" dir="5400000" algn="t" rotWithShape="0">
              <a:prstClr val="black">
                <a:alpha val="40000"/>
              </a:prstClr>
            </a:outerShdw>
          </a:effectLst>
        </p:spPr>
      </p:pic>
      <p:sp>
        <p:nvSpPr>
          <p:cNvPr id="20" name="Ορθογώνιο 19">
            <a:extLst>
              <a:ext uri="{FF2B5EF4-FFF2-40B4-BE49-F238E27FC236}">
                <a16:creationId xmlns:a16="http://schemas.microsoft.com/office/drawing/2014/main" id="{D95E1CE5-7CB3-84E1-28D3-FB0DA329FA14}"/>
              </a:ext>
            </a:extLst>
          </p:cNvPr>
          <p:cNvSpPr/>
          <p:nvPr/>
        </p:nvSpPr>
        <p:spPr>
          <a:xfrm>
            <a:off x="118113" y="1255324"/>
            <a:ext cx="11874873" cy="52930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6000" dirty="0" err="1"/>
          </a:p>
        </p:txBody>
      </p:sp>
      <p:sp>
        <p:nvSpPr>
          <p:cNvPr id="2" name="Θέση κειμένου 4">
            <a:extLst>
              <a:ext uri="{FF2B5EF4-FFF2-40B4-BE49-F238E27FC236}">
                <a16:creationId xmlns:a16="http://schemas.microsoft.com/office/drawing/2014/main" id="{05D90058-E98D-A055-FC1C-30F5AAF64C16}"/>
              </a:ext>
            </a:extLst>
          </p:cNvPr>
          <p:cNvSpPr>
            <a:spLocks noGrp="1"/>
          </p:cNvSpPr>
          <p:nvPr>
            <p:ph type="body" sz="quarter" idx="13"/>
          </p:nvPr>
        </p:nvSpPr>
        <p:spPr>
          <a:xfrm>
            <a:off x="317500" y="1376332"/>
            <a:ext cx="3310031" cy="246080"/>
          </a:xfrm>
          <a:prstGeom prst="roundRect">
            <a:avLst/>
          </a:prstGeom>
          <a:solidFill>
            <a:schemeClr val="accent1">
              <a:lumMod val="50000"/>
            </a:schemeClr>
          </a:solidFill>
        </p:spPr>
        <p:txBody>
          <a:bodyPr/>
          <a:lstStyle/>
          <a:p>
            <a:pPr algn="ctr"/>
            <a:r>
              <a:rPr lang="el-GR" sz="1200" b="1" dirty="0">
                <a:effectLst>
                  <a:outerShdw blurRad="38100" dist="38100" dir="2700000" algn="tl">
                    <a:srgbClr val="000000">
                      <a:alpha val="43137"/>
                    </a:srgbClr>
                  </a:outerShdw>
                </a:effectLst>
              </a:rPr>
              <a:t>ΣΥΜΠΕΡΑΣΜΑΤΑ</a:t>
            </a:r>
            <a:endParaRPr lang="el-GR" dirty="0">
              <a:effectLst>
                <a:outerShdw blurRad="38100" dist="38100" dir="2700000" algn="tl">
                  <a:srgbClr val="000000">
                    <a:alpha val="43137"/>
                  </a:srgbClr>
                </a:outerShdw>
              </a:effectLst>
            </a:endParaRPr>
          </a:p>
        </p:txBody>
      </p:sp>
      <p:sp>
        <p:nvSpPr>
          <p:cNvPr id="3" name="Θέση περιεχομένου 28">
            <a:extLst>
              <a:ext uri="{FF2B5EF4-FFF2-40B4-BE49-F238E27FC236}">
                <a16:creationId xmlns:a16="http://schemas.microsoft.com/office/drawing/2014/main" id="{D8EEFD67-F678-1A03-2BF7-20D632B361EB}"/>
              </a:ext>
            </a:extLst>
          </p:cNvPr>
          <p:cNvSpPr>
            <a:spLocks noGrp="1"/>
          </p:cNvSpPr>
          <p:nvPr>
            <p:ph sz="quarter" idx="24"/>
          </p:nvPr>
        </p:nvSpPr>
        <p:spPr>
          <a:xfrm>
            <a:off x="71531" y="2016863"/>
            <a:ext cx="3556000" cy="1655382"/>
          </a:xfrm>
        </p:spPr>
        <p:txBody>
          <a:bodyPr>
            <a:noAutofit/>
          </a:bodyPr>
          <a:lstStyle/>
          <a:p>
            <a:pPr marL="0" indent="0" algn="just">
              <a:buNone/>
            </a:pPr>
            <a:r>
              <a:rPr lang="el-GR" sz="1000" dirty="0"/>
              <a:t>Κάθε μονάδα υγείας είναι σημαντικό να περιλαμβάνει:</a:t>
            </a:r>
          </a:p>
          <a:p>
            <a:pPr algn="just"/>
            <a:r>
              <a:rPr lang="el-GR" sz="1000" b="1" dirty="0"/>
              <a:t>πρωτόκολλα</a:t>
            </a:r>
            <a:r>
              <a:rPr lang="el-GR" sz="1000" dirty="0"/>
              <a:t> ασφαλούς χειρισμού τροφίμων για την πρόληψη της μόλυνσης των τροφίμων</a:t>
            </a:r>
          </a:p>
          <a:p>
            <a:pPr algn="just"/>
            <a:r>
              <a:rPr lang="el-GR" sz="1000" b="1" dirty="0"/>
              <a:t>συνεχής εκπαίδευση </a:t>
            </a:r>
            <a:r>
              <a:rPr lang="el-GR" sz="1000" dirty="0"/>
              <a:t>του προσωπικού και του χειριστή για την ασφάλεια των τροφίμων </a:t>
            </a:r>
          </a:p>
          <a:p>
            <a:pPr algn="just"/>
            <a:r>
              <a:rPr lang="el-GR" sz="1000" b="1" dirty="0"/>
              <a:t>Επόπτη Ασφάλειας Τροφίμων</a:t>
            </a:r>
            <a:r>
              <a:rPr lang="el-GR" sz="1000" dirty="0"/>
              <a:t>, ο οποίος είναι υπεύθυνος για την προστασία των ασθενών καθώς και για τη συμμόρφωση με τους εθνικούς νόμους και κανονισμούς για την ασφάλεια των τροφίμων .</a:t>
            </a:r>
          </a:p>
          <a:p>
            <a:pPr marL="0" indent="0" algn="just">
              <a:buNone/>
            </a:pPr>
            <a:r>
              <a:rPr lang="el-GR" sz="1000" b="0" i="0" dirty="0">
                <a:effectLst/>
              </a:rPr>
              <a:t>Τα επίπεδα πρόληψης των </a:t>
            </a:r>
            <a:r>
              <a:rPr lang="el-GR" sz="1000" b="0" i="0" dirty="0" err="1">
                <a:effectLst/>
              </a:rPr>
              <a:t>τροφιμογενών</a:t>
            </a:r>
            <a:r>
              <a:rPr lang="el-GR" sz="1000" b="0" i="0" dirty="0">
                <a:effectLst/>
              </a:rPr>
              <a:t> </a:t>
            </a:r>
            <a:r>
              <a:rPr lang="el-GR" sz="1000" b="0" i="0" dirty="0" err="1">
                <a:effectLst/>
              </a:rPr>
              <a:t>λοιμόξεων</a:t>
            </a:r>
            <a:r>
              <a:rPr lang="el-GR" sz="1000" b="0" i="0" dirty="0">
                <a:effectLst/>
              </a:rPr>
              <a:t> συνήθως </a:t>
            </a:r>
            <a:r>
              <a:rPr lang="el-GR" sz="1000" dirty="0"/>
              <a:t>εξασφαλίζονται </a:t>
            </a:r>
            <a:r>
              <a:rPr lang="el-GR" sz="1000" b="0" i="0" dirty="0">
                <a:effectLst/>
              </a:rPr>
              <a:t>με αυτές τις τρεις βασικές </a:t>
            </a:r>
            <a:r>
              <a:rPr lang="el-GR" sz="1000" b="1" i="0" dirty="0">
                <a:effectLst/>
              </a:rPr>
              <a:t>στρατηγικές</a:t>
            </a:r>
            <a:r>
              <a:rPr lang="el-GR" sz="1000" b="0" i="0" dirty="0">
                <a:effectLst/>
              </a:rPr>
              <a:t>:</a:t>
            </a:r>
          </a:p>
          <a:p>
            <a:pPr algn="l">
              <a:buFont typeface="+mj-lt"/>
              <a:buAutoNum type="arabicPeriod"/>
            </a:pPr>
            <a:r>
              <a:rPr lang="el-GR" sz="1000" b="1" i="0" dirty="0">
                <a:effectLst/>
              </a:rPr>
              <a:t>Εφαρμογή ενός ισχυρού προγράμματος για την ασφάλεια των τροφίμων</a:t>
            </a:r>
          </a:p>
          <a:p>
            <a:pPr algn="l">
              <a:buFont typeface="+mj-lt"/>
              <a:buAutoNum type="arabicPeriod"/>
            </a:pPr>
            <a:r>
              <a:rPr lang="el-GR" sz="1000" b="1" i="0" dirty="0">
                <a:effectLst/>
              </a:rPr>
              <a:t>Καθημερινή παρακολούθηση και καταγραφή</a:t>
            </a:r>
          </a:p>
          <a:p>
            <a:pPr algn="l">
              <a:buFont typeface="+mj-lt"/>
              <a:buAutoNum type="arabicPeriod"/>
            </a:pPr>
            <a:r>
              <a:rPr lang="el-GR" sz="1000" b="1" i="0" dirty="0">
                <a:effectLst/>
              </a:rPr>
              <a:t>Εκπαίδευση και πιστοποίηση για την ασφάλεια των τροφίμων</a:t>
            </a:r>
          </a:p>
          <a:p>
            <a:pPr marL="0" indent="0">
              <a:buNone/>
            </a:pPr>
            <a:endParaRPr lang="el-GR" sz="1000" dirty="0"/>
          </a:p>
        </p:txBody>
      </p:sp>
      <p:sp>
        <p:nvSpPr>
          <p:cNvPr id="5" name="TextBox 4">
            <a:extLst>
              <a:ext uri="{FF2B5EF4-FFF2-40B4-BE49-F238E27FC236}">
                <a16:creationId xmlns:a16="http://schemas.microsoft.com/office/drawing/2014/main" id="{1FD87C85-ED66-E1F1-5135-8D425A71FA49}"/>
              </a:ext>
            </a:extLst>
          </p:cNvPr>
          <p:cNvSpPr txBox="1"/>
          <p:nvPr/>
        </p:nvSpPr>
        <p:spPr>
          <a:xfrm>
            <a:off x="317500" y="1758700"/>
            <a:ext cx="3310776" cy="274260"/>
          </a:xfrm>
          <a:prstGeom prst="round2SameRect">
            <a:avLst/>
          </a:prstGeom>
          <a:solidFill>
            <a:schemeClr val="accent1">
              <a:lumMod val="60000"/>
              <a:lumOff val="40000"/>
            </a:schemeClr>
          </a:solidFill>
        </p:spPr>
        <p:txBody>
          <a:bodyPr wrap="square" rtlCol="0" anchor="ctr">
            <a:spAutoFit/>
          </a:bodyPr>
          <a:lstStyle/>
          <a:p>
            <a:pPr algn="ctr"/>
            <a:r>
              <a:rPr lang="el-GR" sz="1100" b="1" dirty="0">
                <a:latin typeface="Segoe UI" panose="020B0502040204020203" pitchFamily="34" charset="0"/>
                <a:cs typeface="Segoe UI" panose="020B0502040204020203" pitchFamily="34" charset="0"/>
              </a:rPr>
              <a:t>Πρόληψη </a:t>
            </a:r>
            <a:r>
              <a:rPr lang="el-GR" sz="1100" b="1" dirty="0" err="1">
                <a:latin typeface="Segoe UI" panose="020B0502040204020203" pitchFamily="34" charset="0"/>
                <a:cs typeface="Segoe UI" panose="020B0502040204020203" pitchFamily="34" charset="0"/>
              </a:rPr>
              <a:t>τροφιμογενών</a:t>
            </a:r>
            <a:r>
              <a:rPr lang="el-GR" sz="1100" b="1" dirty="0">
                <a:latin typeface="Segoe UI" panose="020B0502040204020203" pitchFamily="34" charset="0"/>
                <a:cs typeface="Segoe UI" panose="020B0502040204020203" pitchFamily="34" charset="0"/>
              </a:rPr>
              <a:t> λοιμώξεων </a:t>
            </a:r>
            <a:endParaRPr lang="el-GR" sz="5400" b="1" dirty="0">
              <a:latin typeface="Segoe UI" panose="020B0502040204020203" pitchFamily="34" charset="0"/>
              <a:cs typeface="Segoe UI" panose="020B0502040204020203" pitchFamily="34" charset="0"/>
            </a:endParaRPr>
          </a:p>
        </p:txBody>
      </p:sp>
      <p:sp>
        <p:nvSpPr>
          <p:cNvPr id="7" name="TextBox 6">
            <a:extLst>
              <a:ext uri="{FF2B5EF4-FFF2-40B4-BE49-F238E27FC236}">
                <a16:creationId xmlns:a16="http://schemas.microsoft.com/office/drawing/2014/main" id="{1602D04A-05A3-B991-0FA5-5315732D37D0}"/>
              </a:ext>
            </a:extLst>
          </p:cNvPr>
          <p:cNvSpPr txBox="1"/>
          <p:nvPr/>
        </p:nvSpPr>
        <p:spPr>
          <a:xfrm>
            <a:off x="3894517" y="1586948"/>
            <a:ext cx="3384997" cy="451723"/>
          </a:xfrm>
          <a:prstGeom prst="round2SameRect">
            <a:avLst/>
          </a:prstGeom>
          <a:solidFill>
            <a:schemeClr val="accent1">
              <a:lumMod val="60000"/>
              <a:lumOff val="40000"/>
            </a:schemeClr>
          </a:solidFill>
        </p:spPr>
        <p:txBody>
          <a:bodyPr wrap="square" rtlCol="0" anchor="ctr">
            <a:spAutoFit/>
          </a:bodyPr>
          <a:lstStyle/>
          <a:p>
            <a:pPr algn="ctr"/>
            <a:r>
              <a:rPr lang="el-GR" sz="1100" b="1" dirty="0">
                <a:latin typeface="Segoe UI" panose="020B0502040204020203" pitchFamily="34" charset="0"/>
                <a:cs typeface="Segoe UI" panose="020B0502040204020203" pitchFamily="34" charset="0"/>
              </a:rPr>
              <a:t>Εκπαίδευση και πιστοποίηση για την ασφάλεια των τροφίμων </a:t>
            </a:r>
            <a:endParaRPr lang="el-GR" sz="5400" b="1" dirty="0">
              <a:latin typeface="Segoe UI" panose="020B0502040204020203" pitchFamily="34" charset="0"/>
              <a:cs typeface="Segoe UI" panose="020B0502040204020203" pitchFamily="34" charset="0"/>
            </a:endParaRPr>
          </a:p>
        </p:txBody>
      </p:sp>
      <p:sp>
        <p:nvSpPr>
          <p:cNvPr id="8" name="Θέση περιεχομένου 28">
            <a:extLst>
              <a:ext uri="{FF2B5EF4-FFF2-40B4-BE49-F238E27FC236}">
                <a16:creationId xmlns:a16="http://schemas.microsoft.com/office/drawing/2014/main" id="{E93A433F-2DE5-8749-A4EF-7413988E3130}"/>
              </a:ext>
            </a:extLst>
          </p:cNvPr>
          <p:cNvSpPr txBox="1">
            <a:spLocks/>
          </p:cNvSpPr>
          <p:nvPr/>
        </p:nvSpPr>
        <p:spPr>
          <a:xfrm>
            <a:off x="3676932" y="2016863"/>
            <a:ext cx="3556000" cy="1655382"/>
          </a:xfrm>
          <a:prstGeom prst="rect">
            <a:avLst/>
          </a:prstGeom>
        </p:spPr>
        <p:txBody>
          <a:bodyPr vert="horz" lIns="365760" tIns="182880" rIns="91440" bIns="45720" rtlCol="0">
            <a:noAutofit/>
          </a:bodyPr>
          <a:lstStyle>
            <a:lvl1pPr marL="95252" indent="-95252" algn="l" defTabSz="914418" rtl="0" eaLnBrk="1" latinLnBrk="0" hangingPunct="1">
              <a:lnSpc>
                <a:spcPct val="100000"/>
              </a:lnSpc>
              <a:spcBef>
                <a:spcPts val="250"/>
              </a:spcBef>
              <a:buClr>
                <a:schemeClr val="accent2"/>
              </a:buClr>
              <a:buFont typeface="Arial" panose="020B0604020202020204" pitchFamily="34" charset="0"/>
              <a:buChar char="•"/>
              <a:defRPr lang="el-GR" sz="583" kern="1200" baseline="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6pPr>
            <a:lvl7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7pPr>
            <a:lvl8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8pPr>
            <a:lvl9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9pPr>
          </a:lstStyle>
          <a:p>
            <a:pPr marL="0" indent="0" algn="just">
              <a:buNone/>
            </a:pPr>
            <a:r>
              <a:rPr lang="el-GR" sz="1000" b="0" i="0" dirty="0">
                <a:solidFill>
                  <a:srgbClr val="333333"/>
                </a:solidFill>
                <a:effectLst/>
              </a:rPr>
              <a:t>Όλο το προσωπικό του νοσοκομείου και ιδίως </a:t>
            </a:r>
            <a:r>
              <a:rPr lang="el-GR" sz="1000" dirty="0">
                <a:solidFill>
                  <a:srgbClr val="333333"/>
                </a:solidFill>
              </a:rPr>
              <a:t>οι χειριστές τροφίμων </a:t>
            </a:r>
            <a:r>
              <a:rPr lang="el-GR" sz="1000" b="0" i="0" dirty="0">
                <a:solidFill>
                  <a:srgbClr val="333333"/>
                </a:solidFill>
                <a:effectLst/>
              </a:rPr>
              <a:t>που ασχολο</a:t>
            </a:r>
            <a:r>
              <a:rPr lang="el-GR" sz="1000" dirty="0">
                <a:solidFill>
                  <a:srgbClr val="333333"/>
                </a:solidFill>
              </a:rPr>
              <a:t>ύνται με την παρασκευή και την μεταφορά των τροφίμων στους ασθενείς οφείλουν να εκπαιδευτούν στα εξής:</a:t>
            </a:r>
            <a:endParaRPr lang="el-GR" sz="1000" b="0" i="0" dirty="0">
              <a:solidFill>
                <a:srgbClr val="333333"/>
              </a:solidFill>
              <a:effectLst/>
            </a:endParaRPr>
          </a:p>
          <a:p>
            <a:pPr algn="just">
              <a:buFont typeface="Arial" panose="020B0604020202020204" pitchFamily="34" charset="0"/>
              <a:buChar char="•"/>
            </a:pPr>
            <a:r>
              <a:rPr lang="el-GR" sz="1000" b="0" i="0" dirty="0">
                <a:solidFill>
                  <a:srgbClr val="333333"/>
                </a:solidFill>
                <a:effectLst/>
              </a:rPr>
              <a:t>σωστή ψύξη, κατάψυξη, απόψυξη και ζέσταμα των τροφίμων</a:t>
            </a:r>
          </a:p>
          <a:p>
            <a:pPr algn="just">
              <a:buFont typeface="Arial" panose="020B0604020202020204" pitchFamily="34" charset="0"/>
              <a:buChar char="•"/>
            </a:pPr>
            <a:r>
              <a:rPr lang="el-GR" sz="1000" b="0" i="0" dirty="0">
                <a:solidFill>
                  <a:srgbClr val="333333"/>
                </a:solidFill>
                <a:effectLst/>
              </a:rPr>
              <a:t>αποτελεσματικές πρακτικές καθαρισμού και απολύμανσης</a:t>
            </a:r>
          </a:p>
          <a:p>
            <a:pPr algn="just">
              <a:buFont typeface="Arial" panose="020B0604020202020204" pitchFamily="34" charset="0"/>
              <a:buChar char="•"/>
            </a:pPr>
            <a:r>
              <a:rPr lang="el-GR" sz="1000" b="0" i="0" dirty="0">
                <a:solidFill>
                  <a:srgbClr val="333333"/>
                </a:solidFill>
                <a:effectLst/>
              </a:rPr>
              <a:t>συμπτώματα τροφικής ασθένειας και πώς μπορεί να εμφανιστεί</a:t>
            </a:r>
          </a:p>
          <a:p>
            <a:pPr algn="just">
              <a:buFont typeface="Arial" panose="020B0604020202020204" pitchFamily="34" charset="0"/>
              <a:buChar char="•"/>
            </a:pPr>
            <a:r>
              <a:rPr lang="el-GR" sz="1000" b="0" i="0" dirty="0">
                <a:solidFill>
                  <a:srgbClr val="333333"/>
                </a:solidFill>
                <a:effectLst/>
              </a:rPr>
              <a:t>παθογόνα που συνδέονται συχνότερα με </a:t>
            </a:r>
            <a:r>
              <a:rPr lang="el-GR" sz="1000" b="0" i="0" dirty="0" err="1">
                <a:solidFill>
                  <a:srgbClr val="333333"/>
                </a:solidFill>
                <a:effectLst/>
              </a:rPr>
              <a:t>τροφιμογενείς</a:t>
            </a:r>
            <a:r>
              <a:rPr lang="el-GR" sz="1000" b="0" i="0" dirty="0">
                <a:solidFill>
                  <a:srgbClr val="333333"/>
                </a:solidFill>
                <a:effectLst/>
              </a:rPr>
              <a:t> ασθένειες</a:t>
            </a:r>
          </a:p>
          <a:p>
            <a:pPr algn="just">
              <a:buFont typeface="Arial" panose="020B0604020202020204" pitchFamily="34" charset="0"/>
              <a:buChar char="•"/>
            </a:pPr>
            <a:r>
              <a:rPr lang="el-GR" sz="1000" b="0" i="0" dirty="0">
                <a:solidFill>
                  <a:srgbClr val="333333"/>
                </a:solidFill>
                <a:effectLst/>
              </a:rPr>
              <a:t>τρόφιμα υψηλού κινδύνου και τους κινδύνους που συνδέονται με καθένα από αυτά</a:t>
            </a:r>
          </a:p>
          <a:p>
            <a:pPr algn="just">
              <a:buFont typeface="Arial" panose="020B0604020202020204" pitchFamily="34" charset="0"/>
              <a:buChar char="•"/>
            </a:pPr>
            <a:r>
              <a:rPr lang="el-GR" sz="1000" b="0" i="0" dirty="0">
                <a:solidFill>
                  <a:srgbClr val="333333"/>
                </a:solidFill>
                <a:effectLst/>
              </a:rPr>
              <a:t>κοινά αλλεργιογόνα και πώς επηρεάζουν τον οργανισμό</a:t>
            </a:r>
          </a:p>
          <a:p>
            <a:pPr algn="just"/>
            <a:r>
              <a:rPr lang="el-GR" sz="1000" dirty="0">
                <a:solidFill>
                  <a:srgbClr val="333333"/>
                </a:solidFill>
              </a:rPr>
              <a:t>α</a:t>
            </a:r>
            <a:r>
              <a:rPr lang="el-GR" sz="1000" b="0" i="0" dirty="0">
                <a:solidFill>
                  <a:srgbClr val="333333"/>
                </a:solidFill>
                <a:effectLst/>
              </a:rPr>
              <a:t>ρχές του </a:t>
            </a:r>
            <a:r>
              <a:rPr lang="en-US" sz="1000" dirty="0">
                <a:solidFill>
                  <a:srgbClr val="333333"/>
                </a:solidFill>
              </a:rPr>
              <a:t>HACCP</a:t>
            </a:r>
            <a:endParaRPr lang="el-GR" sz="1000" b="0" i="0" dirty="0">
              <a:solidFill>
                <a:srgbClr val="333333"/>
              </a:solidFill>
              <a:effectLst/>
            </a:endParaRPr>
          </a:p>
          <a:p>
            <a:pPr algn="just">
              <a:buFont typeface="Arial" panose="020B0604020202020204" pitchFamily="34" charset="0"/>
              <a:buChar char="•"/>
            </a:pPr>
            <a:r>
              <a:rPr lang="el-GR" sz="1000" dirty="0">
                <a:solidFill>
                  <a:srgbClr val="333333"/>
                </a:solidFill>
              </a:rPr>
              <a:t>σωστές πρακτικές προσωπικής υγιεινής</a:t>
            </a:r>
          </a:p>
          <a:p>
            <a:pPr marL="0" indent="0">
              <a:buFont typeface="Arial" panose="020B0604020202020204" pitchFamily="34" charset="0"/>
              <a:buNone/>
            </a:pPr>
            <a:endParaRPr lang="el-GR" sz="1000" dirty="0"/>
          </a:p>
        </p:txBody>
      </p:sp>
      <p:sp>
        <p:nvSpPr>
          <p:cNvPr id="9" name="Θέση κειμένου 4">
            <a:extLst>
              <a:ext uri="{FF2B5EF4-FFF2-40B4-BE49-F238E27FC236}">
                <a16:creationId xmlns:a16="http://schemas.microsoft.com/office/drawing/2014/main" id="{941316A4-3F69-C54A-6373-70190CF844C7}"/>
              </a:ext>
            </a:extLst>
          </p:cNvPr>
          <p:cNvSpPr txBox="1">
            <a:spLocks/>
          </p:cNvSpPr>
          <p:nvPr/>
        </p:nvSpPr>
        <p:spPr>
          <a:xfrm>
            <a:off x="7863675" y="1376332"/>
            <a:ext cx="3310031" cy="246080"/>
          </a:xfrm>
          <a:prstGeom prst="roundRect">
            <a:avLst/>
          </a:prstGeom>
          <a:solidFill>
            <a:schemeClr val="accent1">
              <a:lumMod val="50000"/>
            </a:schemeClr>
          </a:solidFill>
        </p:spPr>
        <p:txBody>
          <a:bodyPr vert="horz" lIns="365760" tIns="45720" rIns="91440" bIns="45720" rtlCol="0" anchor="ctr">
            <a:noAutofit/>
          </a:bodyPr>
          <a:lstStyle>
            <a:lvl1pPr marL="0" indent="0" algn="l" defTabSz="914418" rtl="0" eaLnBrk="1" latinLnBrk="0" hangingPunct="1">
              <a:lnSpc>
                <a:spcPct val="100000"/>
              </a:lnSpc>
              <a:spcBef>
                <a:spcPts val="0"/>
              </a:spcBef>
              <a:buClr>
                <a:schemeClr val="accent2"/>
              </a:buClr>
              <a:buFont typeface="Arial" panose="020B0604020202020204" pitchFamily="34" charset="0"/>
              <a:buNone/>
              <a:defRPr lang="el-GR" sz="1250" kern="1200"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algn="l" defTabSz="914418" rtl="0" eaLnBrk="1" latinLnBrk="0" hangingPunct="1">
              <a:lnSpc>
                <a:spcPct val="100000"/>
              </a:lnSpc>
              <a:spcBef>
                <a:spcPts val="0"/>
              </a:spcBef>
              <a:buClr>
                <a:schemeClr val="accent2"/>
              </a:buClr>
              <a:buFont typeface="Arial" panose="020B0604020202020204" pitchFamily="34" charset="0"/>
              <a:buNone/>
              <a:defRPr lang="el-GR" sz="1250" kern="1200" cap="all" baseline="0">
                <a:solidFill>
                  <a:schemeClr val="bg1"/>
                </a:solidFill>
                <a:latin typeface="+mj-lt"/>
                <a:ea typeface="Segoe UI" panose="020B0502040204020203" pitchFamily="34" charset="0"/>
                <a:cs typeface="Segoe UI" panose="020B0502040204020203" pitchFamily="34" charset="0"/>
              </a:defRPr>
            </a:lvl2pPr>
            <a:lvl3pPr marL="0" indent="0" algn="l" defTabSz="914418" rtl="0" eaLnBrk="1" latinLnBrk="0" hangingPunct="1">
              <a:lnSpc>
                <a:spcPct val="100000"/>
              </a:lnSpc>
              <a:spcBef>
                <a:spcPts val="0"/>
              </a:spcBef>
              <a:buClr>
                <a:schemeClr val="accent2"/>
              </a:buClr>
              <a:buFont typeface="Arial" panose="020B0604020202020204" pitchFamily="34" charset="0"/>
              <a:buNone/>
              <a:defRPr lang="el-GR" sz="1250" kern="1200" cap="all" baseline="0">
                <a:solidFill>
                  <a:schemeClr val="bg1"/>
                </a:solidFill>
                <a:latin typeface="+mj-lt"/>
                <a:ea typeface="Segoe UI" panose="020B0502040204020203" pitchFamily="34" charset="0"/>
                <a:cs typeface="Segoe UI" panose="020B0502040204020203" pitchFamily="34" charset="0"/>
              </a:defRPr>
            </a:lvl3pPr>
            <a:lvl4pPr marL="0" indent="0" algn="l" defTabSz="914418" rtl="0" eaLnBrk="1" latinLnBrk="0" hangingPunct="1">
              <a:lnSpc>
                <a:spcPct val="100000"/>
              </a:lnSpc>
              <a:spcBef>
                <a:spcPts val="0"/>
              </a:spcBef>
              <a:buClr>
                <a:schemeClr val="accent2"/>
              </a:buClr>
              <a:buFont typeface="Arial" panose="020B0604020202020204" pitchFamily="34" charset="0"/>
              <a:buNone/>
              <a:defRPr lang="el-GR" sz="1250" kern="1200" cap="all" baseline="0">
                <a:solidFill>
                  <a:schemeClr val="bg1"/>
                </a:solidFill>
                <a:latin typeface="+mj-lt"/>
                <a:ea typeface="Segoe UI" panose="020B0502040204020203" pitchFamily="34" charset="0"/>
                <a:cs typeface="Segoe UI" panose="020B0502040204020203" pitchFamily="34" charset="0"/>
              </a:defRPr>
            </a:lvl4pPr>
            <a:lvl5pPr marL="0" indent="0" algn="l" defTabSz="914418" rtl="0" eaLnBrk="1" latinLnBrk="0" hangingPunct="1">
              <a:lnSpc>
                <a:spcPct val="100000"/>
              </a:lnSpc>
              <a:spcBef>
                <a:spcPts val="0"/>
              </a:spcBef>
              <a:buClr>
                <a:schemeClr val="accent2"/>
              </a:buClr>
              <a:buFont typeface="Arial" panose="020B0604020202020204" pitchFamily="34" charset="0"/>
              <a:buNone/>
              <a:defRPr lang="el-GR" sz="1250" kern="1200" cap="all" baseline="0">
                <a:solidFill>
                  <a:schemeClr val="bg1"/>
                </a:solidFill>
                <a:latin typeface="+mj-lt"/>
                <a:ea typeface="Segoe UI" panose="020B0502040204020203" pitchFamily="34" charset="0"/>
                <a:cs typeface="Segoe UI" panose="020B0502040204020203" pitchFamily="34" charset="0"/>
              </a:defRPr>
            </a:lvl5pPr>
            <a:lvl6pPr marL="0" indent="0" algn="l" defTabSz="914418" rtl="0" eaLnBrk="1" latinLnBrk="0" hangingPunct="1">
              <a:lnSpc>
                <a:spcPct val="100000"/>
              </a:lnSpc>
              <a:spcBef>
                <a:spcPts val="0"/>
              </a:spcBef>
              <a:buClr>
                <a:schemeClr val="accent2"/>
              </a:buClr>
              <a:buFont typeface="Arial" panose="020B0604020202020204" pitchFamily="34" charset="0"/>
              <a:buNone/>
              <a:defRPr lang="el-GR" sz="1250" kern="1200" cap="all" baseline="0">
                <a:solidFill>
                  <a:schemeClr val="bg1"/>
                </a:solidFill>
                <a:latin typeface="+mj-lt"/>
                <a:ea typeface="+mn-ea"/>
                <a:cs typeface="+mn-cs"/>
              </a:defRPr>
            </a:lvl6pPr>
            <a:lvl7pPr marL="0" indent="0" algn="l" defTabSz="914418" rtl="0" eaLnBrk="1" latinLnBrk="0" hangingPunct="1">
              <a:lnSpc>
                <a:spcPct val="100000"/>
              </a:lnSpc>
              <a:spcBef>
                <a:spcPts val="0"/>
              </a:spcBef>
              <a:buClr>
                <a:schemeClr val="accent2"/>
              </a:buClr>
              <a:buFont typeface="Arial" panose="020B0604020202020204" pitchFamily="34" charset="0"/>
              <a:buNone/>
              <a:defRPr lang="el-GR" sz="1250" kern="1200" cap="all" baseline="0">
                <a:solidFill>
                  <a:schemeClr val="bg1"/>
                </a:solidFill>
                <a:latin typeface="+mj-lt"/>
                <a:ea typeface="+mn-ea"/>
                <a:cs typeface="+mn-cs"/>
              </a:defRPr>
            </a:lvl7pPr>
            <a:lvl8pPr marL="0" indent="0" algn="l" defTabSz="914418" rtl="0" eaLnBrk="1" latinLnBrk="0" hangingPunct="1">
              <a:lnSpc>
                <a:spcPct val="100000"/>
              </a:lnSpc>
              <a:spcBef>
                <a:spcPts val="0"/>
              </a:spcBef>
              <a:buClr>
                <a:schemeClr val="accent2"/>
              </a:buClr>
              <a:buFont typeface="Arial" panose="020B0604020202020204" pitchFamily="34" charset="0"/>
              <a:buNone/>
              <a:defRPr lang="el-GR" sz="1250" kern="1200" cap="all" baseline="0">
                <a:solidFill>
                  <a:schemeClr val="bg1"/>
                </a:solidFill>
                <a:latin typeface="+mj-lt"/>
                <a:ea typeface="+mn-ea"/>
                <a:cs typeface="+mn-cs"/>
              </a:defRPr>
            </a:lvl8pPr>
            <a:lvl9pPr marL="0" indent="0" algn="l" defTabSz="914418" rtl="0" eaLnBrk="1" latinLnBrk="0" hangingPunct="1">
              <a:lnSpc>
                <a:spcPct val="100000"/>
              </a:lnSpc>
              <a:spcBef>
                <a:spcPts val="0"/>
              </a:spcBef>
              <a:buClr>
                <a:schemeClr val="accent2"/>
              </a:buClr>
              <a:buFont typeface="Arial" panose="020B0604020202020204" pitchFamily="34" charset="0"/>
              <a:buNone/>
              <a:defRPr lang="el-GR" sz="1250" kern="1200" cap="all" baseline="0">
                <a:solidFill>
                  <a:schemeClr val="bg1"/>
                </a:solidFill>
                <a:latin typeface="+mj-lt"/>
                <a:ea typeface="+mn-ea"/>
                <a:cs typeface="+mn-cs"/>
              </a:defRPr>
            </a:lvl9pPr>
          </a:lstStyle>
          <a:p>
            <a:pPr algn="ctr"/>
            <a:r>
              <a:rPr lang="el-GR" sz="1200" b="1" dirty="0">
                <a:effectLst>
                  <a:outerShdw blurRad="38100" dist="38100" dir="2700000" algn="tl">
                    <a:srgbClr val="000000">
                      <a:alpha val="43137"/>
                    </a:srgbClr>
                  </a:outerShdw>
                </a:effectLst>
              </a:rPr>
              <a:t>ΑΝΑΦΟΡΕΣ</a:t>
            </a:r>
            <a:endParaRPr lang="el-GR" dirty="0">
              <a:effectLst>
                <a:outerShdw blurRad="38100" dist="38100" dir="2700000" algn="tl">
                  <a:srgbClr val="000000">
                    <a:alpha val="43137"/>
                  </a:srgbClr>
                </a:outerShdw>
              </a:effectLst>
            </a:endParaRPr>
          </a:p>
        </p:txBody>
      </p:sp>
      <p:sp>
        <p:nvSpPr>
          <p:cNvPr id="10" name="Θέση περιεχομένου 28">
            <a:extLst>
              <a:ext uri="{FF2B5EF4-FFF2-40B4-BE49-F238E27FC236}">
                <a16:creationId xmlns:a16="http://schemas.microsoft.com/office/drawing/2014/main" id="{0E11F870-A184-B932-B401-B10EE7437E60}"/>
              </a:ext>
            </a:extLst>
          </p:cNvPr>
          <p:cNvSpPr txBox="1">
            <a:spLocks/>
          </p:cNvSpPr>
          <p:nvPr/>
        </p:nvSpPr>
        <p:spPr>
          <a:xfrm>
            <a:off x="7452591" y="1576041"/>
            <a:ext cx="3945082" cy="4838297"/>
          </a:xfrm>
          <a:prstGeom prst="rect">
            <a:avLst/>
          </a:prstGeom>
        </p:spPr>
        <p:txBody>
          <a:bodyPr vert="horz" lIns="365760" tIns="182880" rIns="91440" bIns="45720" rtlCol="0">
            <a:noAutofit/>
          </a:bodyPr>
          <a:lstStyle>
            <a:lvl1pPr marL="95252" indent="-95252" algn="l" defTabSz="914418" rtl="0" eaLnBrk="1" latinLnBrk="0" hangingPunct="1">
              <a:lnSpc>
                <a:spcPct val="100000"/>
              </a:lnSpc>
              <a:spcBef>
                <a:spcPts val="250"/>
              </a:spcBef>
              <a:buClr>
                <a:schemeClr val="accent2"/>
              </a:buClr>
              <a:buFont typeface="Arial" panose="020B0604020202020204" pitchFamily="34" charset="0"/>
              <a:buChar char="•"/>
              <a:defRPr lang="el-GR" sz="583" kern="1200" baseline="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6pPr>
            <a:lvl7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7pPr>
            <a:lvl8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8pPr>
            <a:lvl9pPr marL="228605" indent="-95252" algn="l" defTabSz="914418" rtl="0" eaLnBrk="1" latinLnBrk="0" hangingPunct="1">
              <a:lnSpc>
                <a:spcPct val="100000"/>
              </a:lnSpc>
              <a:spcBef>
                <a:spcPts val="250"/>
              </a:spcBef>
              <a:buClr>
                <a:schemeClr val="accent2"/>
              </a:buClr>
              <a:buFont typeface="Arial" panose="020B0604020202020204" pitchFamily="34" charset="0"/>
              <a:buChar char="•"/>
              <a:defRPr lang="el-GR" sz="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9pPr>
          </a:lstStyle>
          <a:p>
            <a:pPr algn="just"/>
            <a:r>
              <a:rPr lang="en-US" sz="900" dirty="0">
                <a:effectLst/>
                <a:ea typeface="Calibri" panose="020F0502020204030204" pitchFamily="34" charset="0"/>
                <a:cs typeface="Times New Roman" panose="02020603050405020304" pitchFamily="18" charset="0"/>
              </a:rPr>
              <a:t>European Centre for Disease Prevention and Control (ECDC). Assessment of infection control, hospital hygiene capacity and training needs in the European Union.</a:t>
            </a:r>
            <a:r>
              <a:rPr lang="el-GR" sz="900" dirty="0">
                <a:effectLst/>
                <a:ea typeface="Calibri" panose="020F0502020204030204" pitchFamily="34" charset="0"/>
                <a:cs typeface="Times New Roman" panose="02020603050405020304" pitchFamily="18" charset="0"/>
              </a:rPr>
              <a:t>[Ηλεκτρονικό] 2014. [Παραπομπή: 15 Σεπτεμβρίου 2022.] </a:t>
            </a:r>
            <a:r>
              <a:rPr lang="el-GR" sz="900" dirty="0">
                <a:effectLst/>
                <a:ea typeface="Calibri" panose="020F0502020204030204" pitchFamily="34" charset="0"/>
                <a:cs typeface="Times New Roman" panose="02020603050405020304" pitchFamily="18" charset="0"/>
                <a:hlinkClick r:id="rId4"/>
              </a:rPr>
              <a:t>https://www.ecdc.europa.eu/sites/default/files/documents/Assessment-infection-control-training-in-EU.pdf</a:t>
            </a:r>
            <a:r>
              <a:rPr lang="el-GR" sz="900" dirty="0">
                <a:effectLst/>
                <a:ea typeface="Calibri" panose="020F0502020204030204" pitchFamily="34" charset="0"/>
                <a:cs typeface="Times New Roman" panose="02020603050405020304" pitchFamily="18" charset="0"/>
              </a:rPr>
              <a:t>.</a:t>
            </a:r>
            <a:r>
              <a:rPr lang="en-US" sz="900" dirty="0">
                <a:effectLst/>
                <a:ea typeface="Calibri" panose="020F0502020204030204" pitchFamily="34" charset="0"/>
                <a:cs typeface="Times New Roman" panose="02020603050405020304" pitchFamily="18" charset="0"/>
              </a:rPr>
              <a:t> </a:t>
            </a:r>
            <a:endParaRPr lang="el-GR" sz="900" dirty="0">
              <a:effectLst/>
              <a:ea typeface="Calibri" panose="020F0502020204030204" pitchFamily="34" charset="0"/>
              <a:cs typeface="Times New Roman" panose="02020603050405020304" pitchFamily="18" charset="0"/>
            </a:endParaRPr>
          </a:p>
          <a:p>
            <a:pPr algn="just"/>
            <a:r>
              <a:rPr lang="en-US" sz="900" dirty="0" err="1"/>
              <a:t>bsi</a:t>
            </a:r>
            <a:r>
              <a:rPr lang="en-US" sz="900" dirty="0"/>
              <a:t>. Food Safety in HealthCare Environment. [</a:t>
            </a:r>
            <a:r>
              <a:rPr lang="el-GR" sz="900" dirty="0"/>
              <a:t>Ηλεκτρονικό] [Παραπομπή: </a:t>
            </a:r>
            <a:r>
              <a:rPr lang="el-GR" sz="900" dirty="0">
                <a:effectLst/>
                <a:ea typeface="Calibri" panose="020F0502020204030204" pitchFamily="34" charset="0"/>
                <a:cs typeface="Times New Roman" panose="02020603050405020304" pitchFamily="18" charset="0"/>
              </a:rPr>
              <a:t>15 Σεπτεμβρίου 2022</a:t>
            </a:r>
            <a:r>
              <a:rPr lang="el-GR" sz="900" dirty="0"/>
              <a:t>.] </a:t>
            </a:r>
            <a:r>
              <a:rPr lang="en-US" sz="900" dirty="0">
                <a:hlinkClick r:id="rId5"/>
              </a:rPr>
              <a:t>https://www.bsigroup.com/globalassets/localfiles/en-za/healthcare/bsi_food-safety-in-hospitals-brochurefinal.pdf</a:t>
            </a:r>
            <a:r>
              <a:rPr lang="en-US" sz="900" dirty="0"/>
              <a:t>.</a:t>
            </a:r>
            <a:r>
              <a:rPr lang="el-GR" sz="900" dirty="0"/>
              <a:t> </a:t>
            </a:r>
          </a:p>
          <a:p>
            <a:pPr algn="just"/>
            <a:r>
              <a:rPr lang="en-US" sz="900" dirty="0"/>
              <a:t>Australian Institute of Food Safety. Food Safety Supervisor Guide to Food Safety in a Hospital. [</a:t>
            </a:r>
            <a:r>
              <a:rPr lang="el-GR" sz="900" dirty="0"/>
              <a:t>Ηλεκτρονικό] [Παραπομπή: </a:t>
            </a:r>
            <a:r>
              <a:rPr lang="el-GR" sz="900" dirty="0">
                <a:effectLst/>
                <a:ea typeface="Calibri" panose="020F0502020204030204" pitchFamily="34" charset="0"/>
                <a:cs typeface="Times New Roman" panose="02020603050405020304" pitchFamily="18" charset="0"/>
              </a:rPr>
              <a:t>15 Σεπτεμβρίου 2022</a:t>
            </a:r>
            <a:r>
              <a:rPr lang="el-GR" sz="900" dirty="0"/>
              <a:t>.] </a:t>
            </a:r>
            <a:r>
              <a:rPr lang="en-US" sz="900" dirty="0">
                <a:hlinkClick r:id="rId6"/>
              </a:rPr>
              <a:t>https://www.foodsafety.com.au/resources/guides/food-safety-supervisor-guide-food-safety-hospital</a:t>
            </a:r>
            <a:r>
              <a:rPr lang="en-US" sz="900" dirty="0"/>
              <a:t>.</a:t>
            </a:r>
            <a:r>
              <a:rPr lang="el-GR" sz="900" dirty="0"/>
              <a:t> </a:t>
            </a:r>
            <a:endParaRPr lang="en-US" sz="900" dirty="0"/>
          </a:p>
          <a:p>
            <a:pPr algn="just"/>
            <a:r>
              <a:rPr lang="en-US" sz="900" dirty="0"/>
              <a:t>Centers for Disease Control and Prevention (CDC). Four Steps to Food Safety: Clean, Separate, Cook, Chill. Centers for Disease Control and Prevention (CDC). [</a:t>
            </a:r>
            <a:r>
              <a:rPr lang="en-US" sz="900" dirty="0" err="1"/>
              <a:t>Ηλεκτρονικό</a:t>
            </a:r>
            <a:r>
              <a:rPr lang="en-US" sz="900" dirty="0"/>
              <a:t>] 2021. [Παραπ</a:t>
            </a:r>
            <a:r>
              <a:rPr lang="en-US" sz="900" dirty="0" err="1"/>
              <a:t>ομ</a:t>
            </a:r>
            <a:r>
              <a:rPr lang="en-US" sz="900" dirty="0"/>
              <a:t>πή: </a:t>
            </a:r>
            <a:r>
              <a:rPr lang="el-GR" sz="900" dirty="0">
                <a:effectLst/>
                <a:ea typeface="Calibri" panose="020F0502020204030204" pitchFamily="34" charset="0"/>
                <a:cs typeface="Times New Roman" panose="02020603050405020304" pitchFamily="18" charset="0"/>
              </a:rPr>
              <a:t>15 Σεπτεμβρίου 2022</a:t>
            </a:r>
            <a:r>
              <a:rPr lang="en-US" sz="900" dirty="0"/>
              <a:t>.] </a:t>
            </a:r>
            <a:r>
              <a:rPr lang="en-US" sz="900" dirty="0">
                <a:hlinkClick r:id="rId7"/>
              </a:rPr>
              <a:t>https://www.cdc.gov/foodsafety/keep-food-safe.html</a:t>
            </a:r>
            <a:r>
              <a:rPr lang="en-US" sz="900" dirty="0"/>
              <a:t>. </a:t>
            </a:r>
            <a:endParaRPr lang="el-GR" sz="900" dirty="0"/>
          </a:p>
          <a:p>
            <a:pPr algn="just"/>
            <a:r>
              <a:rPr lang="en-US" sz="900" dirty="0">
                <a:effectLst/>
                <a:ea typeface="Calibri" panose="020F0502020204030204" pitchFamily="34" charset="0"/>
                <a:cs typeface="Times New Roman" panose="02020603050405020304" pitchFamily="18" charset="0"/>
              </a:rPr>
              <a:t>P. </a:t>
            </a:r>
            <a:r>
              <a:rPr lang="en-US" sz="900" dirty="0" err="1">
                <a:effectLst/>
                <a:ea typeface="Calibri" panose="020F0502020204030204" pitchFamily="34" charset="0"/>
                <a:cs typeface="Times New Roman" panose="02020603050405020304" pitchFamily="18" charset="0"/>
              </a:rPr>
              <a:t>Dudeja</a:t>
            </a:r>
            <a:r>
              <a:rPr lang="en-US" sz="900" dirty="0">
                <a:effectLst/>
                <a:ea typeface="Calibri" panose="020F0502020204030204" pitchFamily="34" charset="0"/>
                <a:cs typeface="Times New Roman" panose="02020603050405020304" pitchFamily="18" charset="0"/>
              </a:rPr>
              <a:t>, A. Singh. Role of food business operators in food safety. </a:t>
            </a:r>
            <a:r>
              <a:rPr lang="el-GR" sz="900" dirty="0" err="1">
                <a:effectLst/>
                <a:ea typeface="Calibri" panose="020F0502020204030204" pitchFamily="34" charset="0"/>
                <a:cs typeface="Times New Roman" panose="02020603050405020304" pitchFamily="18" charset="0"/>
              </a:rPr>
              <a:t>Food</a:t>
            </a:r>
            <a:r>
              <a:rPr lang="el-GR" sz="900" dirty="0">
                <a:effectLst/>
                <a:ea typeface="Calibri" panose="020F0502020204030204" pitchFamily="34" charset="0"/>
                <a:cs typeface="Times New Roman" panose="02020603050405020304" pitchFamily="18" charset="0"/>
              </a:rPr>
              <a:t> </a:t>
            </a:r>
            <a:r>
              <a:rPr lang="el-GR" sz="900" dirty="0" err="1">
                <a:effectLst/>
                <a:ea typeface="Calibri" panose="020F0502020204030204" pitchFamily="34" charset="0"/>
                <a:cs typeface="Times New Roman" panose="02020603050405020304" pitchFamily="18" charset="0"/>
              </a:rPr>
              <a:t>Safety</a:t>
            </a:r>
            <a:r>
              <a:rPr lang="el-GR" sz="900" dirty="0">
                <a:effectLst/>
                <a:ea typeface="Calibri" panose="020F0502020204030204" pitchFamily="34" charset="0"/>
                <a:cs typeface="Times New Roman" panose="02020603050405020304" pitchFamily="18" charset="0"/>
              </a:rPr>
              <a:t> in the 21st </a:t>
            </a:r>
            <a:r>
              <a:rPr lang="el-GR" sz="900" dirty="0" err="1">
                <a:effectLst/>
                <a:ea typeface="Calibri" panose="020F0502020204030204" pitchFamily="34" charset="0"/>
                <a:cs typeface="Times New Roman" panose="02020603050405020304" pitchFamily="18" charset="0"/>
              </a:rPr>
              <a:t>Century</a:t>
            </a:r>
            <a:r>
              <a:rPr lang="el-GR" sz="900" dirty="0">
                <a:effectLst/>
                <a:ea typeface="Calibri" panose="020F0502020204030204" pitchFamily="34" charset="0"/>
                <a:cs typeface="Times New Roman" panose="02020603050405020304" pitchFamily="18" charset="0"/>
              </a:rPr>
              <a:t>. 2017, </a:t>
            </a:r>
            <a:r>
              <a:rPr lang="el-GR" sz="900" dirty="0" err="1">
                <a:effectLst/>
                <a:ea typeface="Calibri" panose="020F0502020204030204" pitchFamily="34" charset="0"/>
                <a:cs typeface="Times New Roman" panose="02020603050405020304" pitchFamily="18" charset="0"/>
              </a:rPr>
              <a:t>σσ</a:t>
            </a:r>
            <a:r>
              <a:rPr lang="el-GR" sz="900" dirty="0">
                <a:effectLst/>
                <a:ea typeface="Calibri" panose="020F0502020204030204" pitchFamily="34" charset="0"/>
                <a:cs typeface="Times New Roman" panose="02020603050405020304" pitchFamily="18" charset="0"/>
              </a:rPr>
              <a:t>. 263- 268. </a:t>
            </a:r>
          </a:p>
          <a:p>
            <a:pPr algn="just"/>
            <a:endParaRPr lang="en-US" sz="900" dirty="0"/>
          </a:p>
          <a:p>
            <a:endParaRPr lang="el-GR" sz="900" dirty="0"/>
          </a:p>
        </p:txBody>
      </p:sp>
      <p:pic>
        <p:nvPicPr>
          <p:cNvPr id="12" name="Εικόνα 11">
            <a:extLst>
              <a:ext uri="{FF2B5EF4-FFF2-40B4-BE49-F238E27FC236}">
                <a16:creationId xmlns:a16="http://schemas.microsoft.com/office/drawing/2014/main" id="{464A558A-8626-4F91-36D5-9F82BEFCFA7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842687" y="5198580"/>
            <a:ext cx="1008194" cy="1282758"/>
          </a:xfrm>
          <a:prstGeom prst="rect">
            <a:avLst/>
          </a:prstGeom>
        </p:spPr>
      </p:pic>
    </p:spTree>
    <p:extLst>
      <p:ext uri="{BB962C8B-B14F-4D97-AF65-F5344CB8AC3E}">
        <p14:creationId xmlns:p14="http://schemas.microsoft.com/office/powerpoint/2010/main" val="3376442477"/>
      </p:ext>
    </p:extLst>
  </p:cSld>
  <p:clrMapOvr>
    <a:masterClrMapping/>
  </p:clrMapOvr>
</p:sld>
</file>

<file path=ppt/theme/theme1.xml><?xml version="1.0" encoding="utf-8"?>
<a:theme xmlns:a="http://schemas.openxmlformats.org/drawingml/2006/main" name="poster">
  <a:themeElements>
    <a:clrScheme name="Σαφήνεια">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oster" id="{C170F700-0BC4-4BA4-A5E0-256D6E7706EF}" vid="{D8416A52-5E15-4C63-A7F7-A1DC05B2F860}"/>
    </a:ext>
  </a:extLst>
</a:theme>
</file>

<file path=docProps/app.xml><?xml version="1.0" encoding="utf-8"?>
<Properties xmlns="http://schemas.openxmlformats.org/officeDocument/2006/extended-properties" xmlns:vt="http://schemas.openxmlformats.org/officeDocument/2006/docPropsVTypes">
  <Template>poster</Template>
  <TotalTime>187</TotalTime>
  <Words>1188</Words>
  <Application>Microsoft Office PowerPoint</Application>
  <PresentationFormat>Ευρεία οθόνη</PresentationFormat>
  <Paragraphs>95</Paragraphs>
  <Slides>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vt:i4>
      </vt:variant>
    </vt:vector>
  </HeadingPairs>
  <TitlesOfParts>
    <vt:vector size="8" baseType="lpstr">
      <vt:lpstr>Arial</vt:lpstr>
      <vt:lpstr>Calibri</vt:lpstr>
      <vt:lpstr>Segoe UI</vt:lpstr>
      <vt:lpstr>Wingdings</vt:lpstr>
      <vt:lpstr>poster</vt:lpstr>
      <vt:lpstr>ΤΟ ΣΥΣΤΗΜΑ HACCP KAI Ο ΡΟΛΟΣ ΤΟΥ ΧΕΙΡΙΣΤΗ ΤΡΟΦΙΜΩΝ ΕΝΑΝΤΙ ΤΩΝ ΤΡΟΦΙΜΟΓΕΝΩΝ ΛΟΙΜΩΞΕΩΝ ΣΤΙΣ ΥΓΕΙΟΝΟΜΙΚΕΣ ΜΟΝΑΔΕΣ Ευαγγελία Κουτλή1 , Κωνσταντίνος Καραμαλής2</vt:lpstr>
      <vt:lpstr>ΤΟ ΣΥΣΤΗΜΑ HACCP KAI Ο ΡΟΛΟΣ ΤΟΥ ΧΕΙΡΙΣΤΗ ΤΡΟΦΙΜΩΝ ΕΝΑΝΤΙ ΤΩΝ ΤΡΟΦΙΜΟΓΕΝΩΝ ΛΟΙΜΩΞΕΩΝ ΣΤΙΣ ΥΓΕΙΟΝΟΜΙΚΕΣ ΜΟΝΑΔΕΣ Ευαγγελία Κουτλή1 , Κωνσταντίνος Καραμαλής2</vt:lpstr>
      <vt:lpstr>ΤΟ ΣΥΣΤΗΜΑ HACCP KAI Ο ΡΟΛΟΣ ΤΟΥ ΧΕΙΡΙΣΤΗ ΤΡΟΦΙΜΩΝ ΕΝΑΝΤΙ ΤΩΝ ΤΡΟΦΙΜΟΓΕΝΩΝ ΛΟΙΜΩΞΕΩΝ ΣΤΙΣ ΥΓΕΙΟΝΟΜΙΚΕΣ ΜΟΝΑΔΕΣ Ευαγγελία Κουτλή1 , Κωνσταντίνος Καραμαλής2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ΣΥΣΤΗΜΑ HACCP KAI Ο ΡΟΛΟΣ ΤΟΥ ΧΕΙΡΙΣΤΗ ΤΡΟΦΙΜΩΝ ΕΝΑΝΤΙ ΤΩΝ ΤΡΟΦΙΜΟΓΕΝΩΝ ΛΟΙΜΩΞΕΩΝ ΣΤΙΣ ΥΓΕΙΟΝΟΜΙΚΕΣ ΜΟΝΑΔΕΣ Ευαγγελία Κουτλή1 , Κωνσταντίνος Καραμαλής2</dc:title>
  <dc:creator>Ευαγγελία Κουτλή</dc:creator>
  <cp:lastModifiedBy>Ευαγγελία Κουτλή</cp:lastModifiedBy>
  <cp:revision>1</cp:revision>
  <dcterms:created xsi:type="dcterms:W3CDTF">2022-10-24T13:53:54Z</dcterms:created>
  <dcterms:modified xsi:type="dcterms:W3CDTF">2022-10-24T17:01:19Z</dcterms:modified>
</cp:coreProperties>
</file>