
<file path=[Content_Types].xml><?xml version="1.0" encoding="utf-8"?>
<Types xmlns="http://schemas.openxmlformats.org/package/2006/content-types">
  <Default Extension="emf" ContentType="image/x-emf"/>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60" r:id="rId4"/>
  </p:sldMasterIdLst>
  <p:sldIdLst>
    <p:sldId id="267" r:id="rId5"/>
    <p:sldId id="268" r:id="rId6"/>
  </p:sldIdLst>
  <p:sldSz cx="34137600" cy="19202400"/>
  <p:notesSz cx="7004050" cy="9290050"/>
  <p:defaultTextStyle>
    <a:defPPr>
      <a:defRPr lang="en-US"/>
    </a:defPPr>
    <a:lvl1pPr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1pPr>
    <a:lvl2pPr marL="4572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2pPr>
    <a:lvl3pPr marL="9144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3pPr>
    <a:lvl4pPr marL="13716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4pPr>
    <a:lvl5pPr marL="1828800" algn="l" defTabSz="457200" rtl="0" eaLnBrk="0" fontAlgn="base" hangingPunct="0">
      <a:spcBef>
        <a:spcPct val="0"/>
      </a:spcBef>
      <a:spcAft>
        <a:spcPct val="0"/>
      </a:spcAft>
      <a:defRPr kern="1200">
        <a:solidFill>
          <a:schemeClr val="tx1"/>
        </a:solidFill>
        <a:latin typeface="Calibri" panose="020F0502020204030204" pitchFamily="34" charset="0"/>
        <a:ea typeface="+mn-ea"/>
        <a:cs typeface="+mn-cs"/>
      </a:defRPr>
    </a:lvl5pPr>
    <a:lvl6pPr marL="2286000" algn="l" defTabSz="914400" rtl="0" eaLnBrk="1" latinLnBrk="0" hangingPunct="1">
      <a:defRPr kern="1200">
        <a:solidFill>
          <a:schemeClr val="tx1"/>
        </a:solidFill>
        <a:latin typeface="Calibri" panose="020F0502020204030204" pitchFamily="34" charset="0"/>
        <a:ea typeface="+mn-ea"/>
        <a:cs typeface="+mn-cs"/>
      </a:defRPr>
    </a:lvl6pPr>
    <a:lvl7pPr marL="2743200" algn="l" defTabSz="914400" rtl="0" eaLnBrk="1" latinLnBrk="0" hangingPunct="1">
      <a:defRPr kern="1200">
        <a:solidFill>
          <a:schemeClr val="tx1"/>
        </a:solidFill>
        <a:latin typeface="Calibri" panose="020F0502020204030204" pitchFamily="34" charset="0"/>
        <a:ea typeface="+mn-ea"/>
        <a:cs typeface="+mn-cs"/>
      </a:defRPr>
    </a:lvl7pPr>
    <a:lvl8pPr marL="3200400" algn="l" defTabSz="914400" rtl="0" eaLnBrk="1" latinLnBrk="0" hangingPunct="1">
      <a:defRPr kern="1200">
        <a:solidFill>
          <a:schemeClr val="tx1"/>
        </a:solidFill>
        <a:latin typeface="Calibri" panose="020F0502020204030204" pitchFamily="34" charset="0"/>
        <a:ea typeface="+mn-ea"/>
        <a:cs typeface="+mn-cs"/>
      </a:defRPr>
    </a:lvl8pPr>
    <a:lvl9pPr marL="3657600" algn="l" defTabSz="914400" rtl="0" eaLnBrk="1" latinLnBrk="0" hangingPunct="1">
      <a:defRPr kern="1200">
        <a:solidFill>
          <a:schemeClr val="tx1"/>
        </a:solidFill>
        <a:latin typeface="Calibri" panose="020F0502020204030204" pitchFamily="34" charset="0"/>
        <a:ea typeface="+mn-ea"/>
        <a:cs typeface="+mn-cs"/>
      </a:defRPr>
    </a:lvl9pPr>
  </p:defaultTextStyle>
  <p:extLst>
    <p:ext uri="{EFAFB233-063F-42B5-8137-9DF3F51BA10A}">
      <p15:sldGuideLst xmlns:p15="http://schemas.microsoft.com/office/powerpoint/2012/main">
        <p15:guide id="1" orient="horz" pos="6048">
          <p15:clr>
            <a:srgbClr val="A4A3A4"/>
          </p15:clr>
        </p15:guide>
        <p15:guide id="2" pos="10752">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84168"/>
    <a:srgbClr val="B7D4EE"/>
    <a:srgbClr val="D7D7D7"/>
    <a:srgbClr val="CBCBCB"/>
    <a:srgbClr val="D7E6F5"/>
    <a:srgbClr val="D4E4F4"/>
    <a:srgbClr val="E7F0F9"/>
    <a:srgbClr val="D7E7F5"/>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8922" autoAdjust="0"/>
    <p:restoredTop sz="94679" autoAdjust="0"/>
  </p:normalViewPr>
  <p:slideViewPr>
    <p:cSldViewPr>
      <p:cViewPr varScale="1">
        <p:scale>
          <a:sx n="35" d="100"/>
          <a:sy n="35" d="100"/>
        </p:scale>
        <p:origin x="370" y="77"/>
      </p:cViewPr>
      <p:guideLst>
        <p:guide orient="horz" pos="6048"/>
        <p:guide pos="10752"/>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presProps" Target="pres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2.xml"/><Relationship Id="rId5" Type="http://schemas.openxmlformats.org/officeDocument/2006/relationships/slide" Target="slides/slide1.xml"/><Relationship Id="rId10" Type="http://schemas.openxmlformats.org/officeDocument/2006/relationships/tableStyles" Target="tableStyles.xml"/><Relationship Id="rId4" Type="http://schemas.openxmlformats.org/officeDocument/2006/relationships/slideMaster" Target="slideMasters/slideMaster1.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4267200" y="3142616"/>
            <a:ext cx="25603200" cy="6685280"/>
          </a:xfrm>
        </p:spPr>
        <p:txBody>
          <a:bodyPr anchor="b"/>
          <a:lstStyle>
            <a:lvl1pPr algn="ctr">
              <a:defRPr sz="16800"/>
            </a:lvl1pPr>
          </a:lstStyle>
          <a:p>
            <a:r>
              <a:rPr lang="en-US"/>
              <a:t>Click to edit Master title style</a:t>
            </a:r>
            <a:endParaRPr lang="en-US" dirty="0"/>
          </a:p>
        </p:txBody>
      </p:sp>
      <p:sp>
        <p:nvSpPr>
          <p:cNvPr id="3" name="Subtitle 2"/>
          <p:cNvSpPr>
            <a:spLocks noGrp="1"/>
          </p:cNvSpPr>
          <p:nvPr>
            <p:ph type="subTitle" idx="1"/>
          </p:nvPr>
        </p:nvSpPr>
        <p:spPr>
          <a:xfrm>
            <a:off x="4267200" y="10085706"/>
            <a:ext cx="25603200" cy="4636134"/>
          </a:xfrm>
        </p:spPr>
        <p:txBody>
          <a:bodyPr/>
          <a:lstStyle>
            <a:lvl1pPr marL="0" indent="0" algn="ctr">
              <a:buNone/>
              <a:defRPr sz="6720"/>
            </a:lvl1pPr>
            <a:lvl2pPr marL="1280160" indent="0" algn="ctr">
              <a:buNone/>
              <a:defRPr sz="5600"/>
            </a:lvl2pPr>
            <a:lvl3pPr marL="2560320" indent="0" algn="ctr">
              <a:buNone/>
              <a:defRPr sz="5040"/>
            </a:lvl3pPr>
            <a:lvl4pPr marL="3840480" indent="0" algn="ctr">
              <a:buNone/>
              <a:defRPr sz="4480"/>
            </a:lvl4pPr>
            <a:lvl5pPr marL="5120640" indent="0" algn="ctr">
              <a:buNone/>
              <a:defRPr sz="4480"/>
            </a:lvl5pPr>
            <a:lvl6pPr marL="6400800" indent="0" algn="ctr">
              <a:buNone/>
              <a:defRPr sz="4480"/>
            </a:lvl6pPr>
            <a:lvl7pPr marL="7680960" indent="0" algn="ctr">
              <a:buNone/>
              <a:defRPr sz="4480"/>
            </a:lvl7pPr>
            <a:lvl8pPr marL="8961120" indent="0" algn="ctr">
              <a:buNone/>
              <a:defRPr sz="4480"/>
            </a:lvl8pPr>
            <a:lvl9pPr marL="10241280" indent="0" algn="ctr">
              <a:buNone/>
              <a:defRPr sz="4480"/>
            </a:lvl9pPr>
          </a:lstStyle>
          <a:p>
            <a:r>
              <a:rPr lang="en-US"/>
              <a:t>Click to edit Master subtitle style</a:t>
            </a:r>
            <a:endParaRPr lang="en-US" dirty="0"/>
          </a:p>
        </p:txBody>
      </p:sp>
      <p:sp>
        <p:nvSpPr>
          <p:cNvPr id="4" name="Date Placeholder 3">
            <a:extLst>
              <a:ext uri="{FF2B5EF4-FFF2-40B4-BE49-F238E27FC236}">
                <a16:creationId xmlns:a16="http://schemas.microsoft.com/office/drawing/2014/main" id="{D4F1AFFE-3480-44B9-8490-A51F0B77A971}"/>
              </a:ext>
            </a:extLst>
          </p:cNvPr>
          <p:cNvSpPr>
            <a:spLocks noGrp="1"/>
          </p:cNvSpPr>
          <p:nvPr>
            <p:ph type="dt" sz="half" idx="10"/>
          </p:nvPr>
        </p:nvSpPr>
        <p:spPr/>
        <p:txBody>
          <a:bodyPr/>
          <a:lstStyle>
            <a:lvl1pPr>
              <a:defRPr/>
            </a:lvl1pPr>
          </a:lstStyle>
          <a:p>
            <a:pPr>
              <a:defRPr/>
            </a:pPr>
            <a:fld id="{668703B1-F255-4281-9897-9451ADB6B0C3}" type="datetimeFigureOut">
              <a:rPr lang="en-US"/>
              <a:pPr>
                <a:defRPr/>
              </a:pPr>
              <a:t>14-Feb-22</a:t>
            </a:fld>
            <a:endParaRPr lang="en-US"/>
          </a:p>
        </p:txBody>
      </p:sp>
      <p:sp>
        <p:nvSpPr>
          <p:cNvPr id="5" name="Footer Placeholder 4">
            <a:extLst>
              <a:ext uri="{FF2B5EF4-FFF2-40B4-BE49-F238E27FC236}">
                <a16:creationId xmlns:a16="http://schemas.microsoft.com/office/drawing/2014/main" id="{A8C7B792-855D-4DFB-A9C0-0EBEBE229B6C}"/>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D4FB35CB-AD07-4823-B141-E18BFD776FC8}"/>
              </a:ext>
            </a:extLst>
          </p:cNvPr>
          <p:cNvSpPr>
            <a:spLocks noGrp="1"/>
          </p:cNvSpPr>
          <p:nvPr>
            <p:ph type="sldNum" sz="quarter" idx="12"/>
          </p:nvPr>
        </p:nvSpPr>
        <p:spPr/>
        <p:txBody>
          <a:bodyPr/>
          <a:lstStyle>
            <a:lvl1pPr>
              <a:defRPr/>
            </a:lvl1pPr>
          </a:lstStyle>
          <a:p>
            <a:pPr>
              <a:defRPr/>
            </a:pPr>
            <a:fld id="{39D38589-A1C5-428C-9283-723CD155EACD}" type="slidenum">
              <a:rPr lang="en-US"/>
              <a:pPr>
                <a:defRPr/>
              </a:pPr>
              <a:t>‹#›</a:t>
            </a:fld>
            <a:endParaRPr lang="en-US"/>
          </a:p>
        </p:txBody>
      </p:sp>
    </p:spTree>
    <p:extLst>
      <p:ext uri="{BB962C8B-B14F-4D97-AF65-F5344CB8AC3E}">
        <p14:creationId xmlns:p14="http://schemas.microsoft.com/office/powerpoint/2010/main" val="321581973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B8A2DE8F-8C65-4971-98C1-8FAB1FD9C25E}"/>
              </a:ext>
            </a:extLst>
          </p:cNvPr>
          <p:cNvSpPr>
            <a:spLocks noGrp="1"/>
          </p:cNvSpPr>
          <p:nvPr>
            <p:ph type="dt" sz="half" idx="10"/>
          </p:nvPr>
        </p:nvSpPr>
        <p:spPr/>
        <p:txBody>
          <a:bodyPr/>
          <a:lstStyle>
            <a:lvl1pPr>
              <a:defRPr/>
            </a:lvl1pPr>
          </a:lstStyle>
          <a:p>
            <a:pPr>
              <a:defRPr/>
            </a:pPr>
            <a:fld id="{6B72480F-B58F-4CD9-933B-D85BA990DF3C}" type="datetimeFigureOut">
              <a:rPr lang="en-US"/>
              <a:pPr>
                <a:defRPr/>
              </a:pPr>
              <a:t>14-Feb-22</a:t>
            </a:fld>
            <a:endParaRPr lang="en-US"/>
          </a:p>
        </p:txBody>
      </p:sp>
      <p:sp>
        <p:nvSpPr>
          <p:cNvPr id="5" name="Footer Placeholder 4">
            <a:extLst>
              <a:ext uri="{FF2B5EF4-FFF2-40B4-BE49-F238E27FC236}">
                <a16:creationId xmlns:a16="http://schemas.microsoft.com/office/drawing/2014/main" id="{CB6DC3A3-4208-4C70-82A3-7A7CBB7D7FFD}"/>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04939762-927F-4C81-85C6-7A742B8B7166}"/>
              </a:ext>
            </a:extLst>
          </p:cNvPr>
          <p:cNvSpPr>
            <a:spLocks noGrp="1"/>
          </p:cNvSpPr>
          <p:nvPr>
            <p:ph type="sldNum" sz="quarter" idx="12"/>
          </p:nvPr>
        </p:nvSpPr>
        <p:spPr/>
        <p:txBody>
          <a:bodyPr/>
          <a:lstStyle>
            <a:lvl1pPr>
              <a:defRPr/>
            </a:lvl1pPr>
          </a:lstStyle>
          <a:p>
            <a:pPr>
              <a:defRPr/>
            </a:pPr>
            <a:fld id="{22D5F142-A2B6-4D82-A690-73140CE0B3C1}" type="slidenum">
              <a:rPr lang="en-US"/>
              <a:pPr>
                <a:defRPr/>
              </a:pPr>
              <a:t>‹#›</a:t>
            </a:fld>
            <a:endParaRPr lang="en-US"/>
          </a:p>
        </p:txBody>
      </p:sp>
    </p:spTree>
    <p:extLst>
      <p:ext uri="{BB962C8B-B14F-4D97-AF65-F5344CB8AC3E}">
        <p14:creationId xmlns:p14="http://schemas.microsoft.com/office/powerpoint/2010/main" val="341600196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24429720" y="1022350"/>
            <a:ext cx="7360920" cy="1627314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2346960" y="1022350"/>
            <a:ext cx="21656040" cy="1627314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1CDE31CE-C4E6-4080-9E86-C77A69A6B236}"/>
              </a:ext>
            </a:extLst>
          </p:cNvPr>
          <p:cNvSpPr>
            <a:spLocks noGrp="1"/>
          </p:cNvSpPr>
          <p:nvPr>
            <p:ph type="dt" sz="half" idx="10"/>
          </p:nvPr>
        </p:nvSpPr>
        <p:spPr/>
        <p:txBody>
          <a:bodyPr/>
          <a:lstStyle>
            <a:lvl1pPr>
              <a:defRPr/>
            </a:lvl1pPr>
          </a:lstStyle>
          <a:p>
            <a:pPr>
              <a:defRPr/>
            </a:pPr>
            <a:fld id="{3DAE79AC-06E3-4AF5-9887-A0673A86AED4}" type="datetimeFigureOut">
              <a:rPr lang="en-US"/>
              <a:pPr>
                <a:defRPr/>
              </a:pPr>
              <a:t>14-Feb-22</a:t>
            </a:fld>
            <a:endParaRPr lang="en-US"/>
          </a:p>
        </p:txBody>
      </p:sp>
      <p:sp>
        <p:nvSpPr>
          <p:cNvPr id="5" name="Footer Placeholder 4">
            <a:extLst>
              <a:ext uri="{FF2B5EF4-FFF2-40B4-BE49-F238E27FC236}">
                <a16:creationId xmlns:a16="http://schemas.microsoft.com/office/drawing/2014/main" id="{DE066C19-C65D-4EDC-B3F2-85B861CFEFAF}"/>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FCB28EEC-0813-40C6-8DB7-4DE70BBAAC20}"/>
              </a:ext>
            </a:extLst>
          </p:cNvPr>
          <p:cNvSpPr>
            <a:spLocks noGrp="1"/>
          </p:cNvSpPr>
          <p:nvPr>
            <p:ph type="sldNum" sz="quarter" idx="12"/>
          </p:nvPr>
        </p:nvSpPr>
        <p:spPr/>
        <p:txBody>
          <a:bodyPr/>
          <a:lstStyle>
            <a:lvl1pPr>
              <a:defRPr/>
            </a:lvl1pPr>
          </a:lstStyle>
          <a:p>
            <a:pPr>
              <a:defRPr/>
            </a:pPr>
            <a:fld id="{CD66940D-BF3B-4B07-B0C2-7CE7FDB0AFA5}" type="slidenum">
              <a:rPr lang="en-US"/>
              <a:pPr>
                <a:defRPr/>
              </a:pPr>
              <a:t>‹#›</a:t>
            </a:fld>
            <a:endParaRPr lang="en-US"/>
          </a:p>
        </p:txBody>
      </p:sp>
    </p:spTree>
    <p:extLst>
      <p:ext uri="{BB962C8B-B14F-4D97-AF65-F5344CB8AC3E}">
        <p14:creationId xmlns:p14="http://schemas.microsoft.com/office/powerpoint/2010/main" val="283885404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a:extLst>
              <a:ext uri="{FF2B5EF4-FFF2-40B4-BE49-F238E27FC236}">
                <a16:creationId xmlns:a16="http://schemas.microsoft.com/office/drawing/2014/main" id="{F24E610F-F3A1-48C9-86C5-4800E1B9C571}"/>
              </a:ext>
            </a:extLst>
          </p:cNvPr>
          <p:cNvSpPr>
            <a:spLocks noGrp="1"/>
          </p:cNvSpPr>
          <p:nvPr>
            <p:ph type="dt" sz="half" idx="10"/>
          </p:nvPr>
        </p:nvSpPr>
        <p:spPr/>
        <p:txBody>
          <a:bodyPr/>
          <a:lstStyle>
            <a:lvl1pPr>
              <a:defRPr/>
            </a:lvl1pPr>
          </a:lstStyle>
          <a:p>
            <a:pPr>
              <a:defRPr/>
            </a:pPr>
            <a:fld id="{30F71E64-05F3-4902-9391-0F5C06EF8271}" type="datetimeFigureOut">
              <a:rPr lang="en-US"/>
              <a:pPr>
                <a:defRPr/>
              </a:pPr>
              <a:t>14-Feb-22</a:t>
            </a:fld>
            <a:endParaRPr lang="en-US"/>
          </a:p>
        </p:txBody>
      </p:sp>
      <p:sp>
        <p:nvSpPr>
          <p:cNvPr id="5" name="Footer Placeholder 4">
            <a:extLst>
              <a:ext uri="{FF2B5EF4-FFF2-40B4-BE49-F238E27FC236}">
                <a16:creationId xmlns:a16="http://schemas.microsoft.com/office/drawing/2014/main" id="{E166F9DA-BF07-43F9-BFDE-8DEE27B6BFA5}"/>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5606EFB7-6454-4E52-893D-78BDD0BD7B48}"/>
              </a:ext>
            </a:extLst>
          </p:cNvPr>
          <p:cNvSpPr>
            <a:spLocks noGrp="1"/>
          </p:cNvSpPr>
          <p:nvPr>
            <p:ph type="sldNum" sz="quarter" idx="12"/>
          </p:nvPr>
        </p:nvSpPr>
        <p:spPr/>
        <p:txBody>
          <a:bodyPr/>
          <a:lstStyle>
            <a:lvl1pPr>
              <a:defRPr/>
            </a:lvl1pPr>
          </a:lstStyle>
          <a:p>
            <a:pPr>
              <a:defRPr/>
            </a:pPr>
            <a:fld id="{AD03CE0A-3E9E-4EC8-81D7-92FD2F89AEC2}" type="slidenum">
              <a:rPr lang="en-US"/>
              <a:pPr>
                <a:defRPr/>
              </a:pPr>
              <a:t>‹#›</a:t>
            </a:fld>
            <a:endParaRPr lang="en-US"/>
          </a:p>
        </p:txBody>
      </p:sp>
    </p:spTree>
    <p:extLst>
      <p:ext uri="{BB962C8B-B14F-4D97-AF65-F5344CB8AC3E}">
        <p14:creationId xmlns:p14="http://schemas.microsoft.com/office/powerpoint/2010/main" val="1016306924"/>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2329180" y="4787268"/>
            <a:ext cx="29443680" cy="7987664"/>
          </a:xfrm>
        </p:spPr>
        <p:txBody>
          <a:bodyPr anchor="b"/>
          <a:lstStyle>
            <a:lvl1pPr>
              <a:defRPr sz="16800"/>
            </a:lvl1pPr>
          </a:lstStyle>
          <a:p>
            <a:r>
              <a:rPr lang="en-US"/>
              <a:t>Click to edit Master title style</a:t>
            </a:r>
            <a:endParaRPr lang="en-US" dirty="0"/>
          </a:p>
        </p:txBody>
      </p:sp>
      <p:sp>
        <p:nvSpPr>
          <p:cNvPr id="3" name="Text Placeholder 2"/>
          <p:cNvSpPr>
            <a:spLocks noGrp="1"/>
          </p:cNvSpPr>
          <p:nvPr>
            <p:ph type="body" idx="1"/>
          </p:nvPr>
        </p:nvSpPr>
        <p:spPr>
          <a:xfrm>
            <a:off x="2329180" y="12850498"/>
            <a:ext cx="29443680" cy="4200524"/>
          </a:xfrm>
        </p:spPr>
        <p:txBody>
          <a:bodyPr/>
          <a:lstStyle>
            <a:lvl1pPr marL="0" indent="0">
              <a:buNone/>
              <a:defRPr sz="6720">
                <a:solidFill>
                  <a:schemeClr val="tx1">
                    <a:tint val="75000"/>
                  </a:schemeClr>
                </a:solidFill>
              </a:defRPr>
            </a:lvl1pPr>
            <a:lvl2pPr marL="1280160" indent="0">
              <a:buNone/>
              <a:defRPr sz="5600">
                <a:solidFill>
                  <a:schemeClr val="tx1">
                    <a:tint val="75000"/>
                  </a:schemeClr>
                </a:solidFill>
              </a:defRPr>
            </a:lvl2pPr>
            <a:lvl3pPr marL="2560320" indent="0">
              <a:buNone/>
              <a:defRPr sz="5040">
                <a:solidFill>
                  <a:schemeClr val="tx1">
                    <a:tint val="75000"/>
                  </a:schemeClr>
                </a:solidFill>
              </a:defRPr>
            </a:lvl3pPr>
            <a:lvl4pPr marL="3840480" indent="0">
              <a:buNone/>
              <a:defRPr sz="4480">
                <a:solidFill>
                  <a:schemeClr val="tx1">
                    <a:tint val="75000"/>
                  </a:schemeClr>
                </a:solidFill>
              </a:defRPr>
            </a:lvl4pPr>
            <a:lvl5pPr marL="5120640" indent="0">
              <a:buNone/>
              <a:defRPr sz="4480">
                <a:solidFill>
                  <a:schemeClr val="tx1">
                    <a:tint val="75000"/>
                  </a:schemeClr>
                </a:solidFill>
              </a:defRPr>
            </a:lvl5pPr>
            <a:lvl6pPr marL="6400800" indent="0">
              <a:buNone/>
              <a:defRPr sz="4480">
                <a:solidFill>
                  <a:schemeClr val="tx1">
                    <a:tint val="75000"/>
                  </a:schemeClr>
                </a:solidFill>
              </a:defRPr>
            </a:lvl6pPr>
            <a:lvl7pPr marL="7680960" indent="0">
              <a:buNone/>
              <a:defRPr sz="4480">
                <a:solidFill>
                  <a:schemeClr val="tx1">
                    <a:tint val="75000"/>
                  </a:schemeClr>
                </a:solidFill>
              </a:defRPr>
            </a:lvl7pPr>
            <a:lvl8pPr marL="8961120" indent="0">
              <a:buNone/>
              <a:defRPr sz="4480">
                <a:solidFill>
                  <a:schemeClr val="tx1">
                    <a:tint val="75000"/>
                  </a:schemeClr>
                </a:solidFill>
              </a:defRPr>
            </a:lvl8pPr>
            <a:lvl9pPr marL="10241280" indent="0">
              <a:buNone/>
              <a:defRPr sz="448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5E8013A3-53D1-40C6-BBBE-3B4B49AD3578}"/>
              </a:ext>
            </a:extLst>
          </p:cNvPr>
          <p:cNvSpPr>
            <a:spLocks noGrp="1"/>
          </p:cNvSpPr>
          <p:nvPr>
            <p:ph type="dt" sz="half" idx="10"/>
          </p:nvPr>
        </p:nvSpPr>
        <p:spPr/>
        <p:txBody>
          <a:bodyPr/>
          <a:lstStyle>
            <a:lvl1pPr>
              <a:defRPr/>
            </a:lvl1pPr>
          </a:lstStyle>
          <a:p>
            <a:pPr>
              <a:defRPr/>
            </a:pPr>
            <a:fld id="{BAE95CE8-9EF7-4D93-8CED-8522AB70C69A}" type="datetimeFigureOut">
              <a:rPr lang="en-US"/>
              <a:pPr>
                <a:defRPr/>
              </a:pPr>
              <a:t>14-Feb-22</a:t>
            </a:fld>
            <a:endParaRPr lang="en-US"/>
          </a:p>
        </p:txBody>
      </p:sp>
      <p:sp>
        <p:nvSpPr>
          <p:cNvPr id="5" name="Footer Placeholder 4">
            <a:extLst>
              <a:ext uri="{FF2B5EF4-FFF2-40B4-BE49-F238E27FC236}">
                <a16:creationId xmlns:a16="http://schemas.microsoft.com/office/drawing/2014/main" id="{69C39559-9C7D-48B0-9F07-E1C567F14B09}"/>
              </a:ext>
            </a:extLst>
          </p:cNvPr>
          <p:cNvSpPr>
            <a:spLocks noGrp="1"/>
          </p:cNvSpPr>
          <p:nvPr>
            <p:ph type="ftr" sz="quarter" idx="11"/>
          </p:nvPr>
        </p:nvSpPr>
        <p:spPr/>
        <p:txBody>
          <a:bodyPr/>
          <a:lstStyle>
            <a:lvl1pPr>
              <a:defRPr/>
            </a:lvl1pPr>
          </a:lstStyle>
          <a:p>
            <a:pPr>
              <a:defRPr/>
            </a:pPr>
            <a:endParaRPr lang="en-US"/>
          </a:p>
        </p:txBody>
      </p:sp>
      <p:sp>
        <p:nvSpPr>
          <p:cNvPr id="6" name="Slide Number Placeholder 5">
            <a:extLst>
              <a:ext uri="{FF2B5EF4-FFF2-40B4-BE49-F238E27FC236}">
                <a16:creationId xmlns:a16="http://schemas.microsoft.com/office/drawing/2014/main" id="{45D69FCB-01B0-46A1-B2B1-7C9C2A735C5C}"/>
              </a:ext>
            </a:extLst>
          </p:cNvPr>
          <p:cNvSpPr>
            <a:spLocks noGrp="1"/>
          </p:cNvSpPr>
          <p:nvPr>
            <p:ph type="sldNum" sz="quarter" idx="12"/>
          </p:nvPr>
        </p:nvSpPr>
        <p:spPr/>
        <p:txBody>
          <a:bodyPr/>
          <a:lstStyle>
            <a:lvl1pPr>
              <a:defRPr/>
            </a:lvl1pPr>
          </a:lstStyle>
          <a:p>
            <a:pPr>
              <a:defRPr/>
            </a:pPr>
            <a:fld id="{276D2168-826D-407F-B985-F591D45C079F}" type="slidenum">
              <a:rPr lang="en-US"/>
              <a:pPr>
                <a:defRPr/>
              </a:pPr>
              <a:t>‹#›</a:t>
            </a:fld>
            <a:endParaRPr lang="en-US"/>
          </a:p>
        </p:txBody>
      </p:sp>
    </p:spTree>
    <p:extLst>
      <p:ext uri="{BB962C8B-B14F-4D97-AF65-F5344CB8AC3E}">
        <p14:creationId xmlns:p14="http://schemas.microsoft.com/office/powerpoint/2010/main" val="1303885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2346960" y="5111750"/>
            <a:ext cx="14508480" cy="12183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7282160" y="5111750"/>
            <a:ext cx="14508480" cy="121837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3">
            <a:extLst>
              <a:ext uri="{FF2B5EF4-FFF2-40B4-BE49-F238E27FC236}">
                <a16:creationId xmlns:a16="http://schemas.microsoft.com/office/drawing/2014/main" id="{CE4F20C0-2599-4C65-A3E1-38971293BF2F}"/>
              </a:ext>
            </a:extLst>
          </p:cNvPr>
          <p:cNvSpPr>
            <a:spLocks noGrp="1"/>
          </p:cNvSpPr>
          <p:nvPr>
            <p:ph type="dt" sz="half" idx="10"/>
          </p:nvPr>
        </p:nvSpPr>
        <p:spPr/>
        <p:txBody>
          <a:bodyPr/>
          <a:lstStyle>
            <a:lvl1pPr>
              <a:defRPr/>
            </a:lvl1pPr>
          </a:lstStyle>
          <a:p>
            <a:pPr>
              <a:defRPr/>
            </a:pPr>
            <a:fld id="{7F21BAB1-B04B-4A41-A889-2FF3A5D22F3E}" type="datetimeFigureOut">
              <a:rPr lang="en-US"/>
              <a:pPr>
                <a:defRPr/>
              </a:pPr>
              <a:t>14-Feb-22</a:t>
            </a:fld>
            <a:endParaRPr lang="en-US"/>
          </a:p>
        </p:txBody>
      </p:sp>
      <p:sp>
        <p:nvSpPr>
          <p:cNvPr id="6" name="Footer Placeholder 4">
            <a:extLst>
              <a:ext uri="{FF2B5EF4-FFF2-40B4-BE49-F238E27FC236}">
                <a16:creationId xmlns:a16="http://schemas.microsoft.com/office/drawing/2014/main" id="{19813AD6-C2ED-4C09-8600-690590DC80B7}"/>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6D259816-D1CD-4412-886E-7847077F45A8}"/>
              </a:ext>
            </a:extLst>
          </p:cNvPr>
          <p:cNvSpPr>
            <a:spLocks noGrp="1"/>
          </p:cNvSpPr>
          <p:nvPr>
            <p:ph type="sldNum" sz="quarter" idx="12"/>
          </p:nvPr>
        </p:nvSpPr>
        <p:spPr/>
        <p:txBody>
          <a:bodyPr/>
          <a:lstStyle>
            <a:lvl1pPr>
              <a:defRPr/>
            </a:lvl1pPr>
          </a:lstStyle>
          <a:p>
            <a:pPr>
              <a:defRPr/>
            </a:pPr>
            <a:fld id="{6A1F9D23-9E21-4491-AF8C-16DE3C54BAB6}" type="slidenum">
              <a:rPr lang="en-US"/>
              <a:pPr>
                <a:defRPr/>
              </a:pPr>
              <a:t>‹#›</a:t>
            </a:fld>
            <a:endParaRPr lang="en-US"/>
          </a:p>
        </p:txBody>
      </p:sp>
    </p:spTree>
    <p:extLst>
      <p:ext uri="{BB962C8B-B14F-4D97-AF65-F5344CB8AC3E}">
        <p14:creationId xmlns:p14="http://schemas.microsoft.com/office/powerpoint/2010/main" val="42161794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2351406" y="1022352"/>
            <a:ext cx="29443680" cy="3711576"/>
          </a:xfrm>
        </p:spPr>
        <p:txBody>
          <a:bodyPr/>
          <a:lstStyle/>
          <a:p>
            <a:r>
              <a:rPr lang="en-US"/>
              <a:t>Click to edit Master title style</a:t>
            </a:r>
            <a:endParaRPr lang="en-US" dirty="0"/>
          </a:p>
        </p:txBody>
      </p:sp>
      <p:sp>
        <p:nvSpPr>
          <p:cNvPr id="3" name="Text Placeholder 2"/>
          <p:cNvSpPr>
            <a:spLocks noGrp="1"/>
          </p:cNvSpPr>
          <p:nvPr>
            <p:ph type="body" idx="1"/>
          </p:nvPr>
        </p:nvSpPr>
        <p:spPr>
          <a:xfrm>
            <a:off x="2351408" y="4707256"/>
            <a:ext cx="14441804" cy="2306954"/>
          </a:xfrm>
        </p:spPr>
        <p:txBody>
          <a:bodyPr anchor="b"/>
          <a:lstStyle>
            <a:lvl1pPr marL="0" indent="0">
              <a:buNone/>
              <a:defRPr sz="6720" b="1"/>
            </a:lvl1pPr>
            <a:lvl2pPr marL="1280160" indent="0">
              <a:buNone/>
              <a:defRPr sz="5600" b="1"/>
            </a:lvl2pPr>
            <a:lvl3pPr marL="2560320" indent="0">
              <a:buNone/>
              <a:defRPr sz="5040" b="1"/>
            </a:lvl3pPr>
            <a:lvl4pPr marL="3840480" indent="0">
              <a:buNone/>
              <a:defRPr sz="4480" b="1"/>
            </a:lvl4pPr>
            <a:lvl5pPr marL="5120640" indent="0">
              <a:buNone/>
              <a:defRPr sz="4480" b="1"/>
            </a:lvl5pPr>
            <a:lvl6pPr marL="6400800" indent="0">
              <a:buNone/>
              <a:defRPr sz="4480" b="1"/>
            </a:lvl6pPr>
            <a:lvl7pPr marL="7680960" indent="0">
              <a:buNone/>
              <a:defRPr sz="4480" b="1"/>
            </a:lvl7pPr>
            <a:lvl8pPr marL="8961120" indent="0">
              <a:buNone/>
              <a:defRPr sz="4480" b="1"/>
            </a:lvl8pPr>
            <a:lvl9pPr marL="10241280" indent="0">
              <a:buNone/>
              <a:defRPr sz="4480" b="1"/>
            </a:lvl9pPr>
          </a:lstStyle>
          <a:p>
            <a:pPr lvl="0"/>
            <a:r>
              <a:rPr lang="en-US"/>
              <a:t>Click to edit Master text styles</a:t>
            </a:r>
          </a:p>
        </p:txBody>
      </p:sp>
      <p:sp>
        <p:nvSpPr>
          <p:cNvPr id="4" name="Content Placeholder 3"/>
          <p:cNvSpPr>
            <a:spLocks noGrp="1"/>
          </p:cNvSpPr>
          <p:nvPr>
            <p:ph sz="half" idx="2"/>
          </p:nvPr>
        </p:nvSpPr>
        <p:spPr>
          <a:xfrm>
            <a:off x="2351408" y="7014210"/>
            <a:ext cx="14441804" cy="103168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7282160" y="4707256"/>
            <a:ext cx="14512926" cy="2306954"/>
          </a:xfrm>
        </p:spPr>
        <p:txBody>
          <a:bodyPr anchor="b"/>
          <a:lstStyle>
            <a:lvl1pPr marL="0" indent="0">
              <a:buNone/>
              <a:defRPr sz="6720" b="1"/>
            </a:lvl1pPr>
            <a:lvl2pPr marL="1280160" indent="0">
              <a:buNone/>
              <a:defRPr sz="5600" b="1"/>
            </a:lvl2pPr>
            <a:lvl3pPr marL="2560320" indent="0">
              <a:buNone/>
              <a:defRPr sz="5040" b="1"/>
            </a:lvl3pPr>
            <a:lvl4pPr marL="3840480" indent="0">
              <a:buNone/>
              <a:defRPr sz="4480" b="1"/>
            </a:lvl4pPr>
            <a:lvl5pPr marL="5120640" indent="0">
              <a:buNone/>
              <a:defRPr sz="4480" b="1"/>
            </a:lvl5pPr>
            <a:lvl6pPr marL="6400800" indent="0">
              <a:buNone/>
              <a:defRPr sz="4480" b="1"/>
            </a:lvl6pPr>
            <a:lvl7pPr marL="7680960" indent="0">
              <a:buNone/>
              <a:defRPr sz="4480" b="1"/>
            </a:lvl7pPr>
            <a:lvl8pPr marL="8961120" indent="0">
              <a:buNone/>
              <a:defRPr sz="4480" b="1"/>
            </a:lvl8pPr>
            <a:lvl9pPr marL="10241280" indent="0">
              <a:buNone/>
              <a:defRPr sz="4480" b="1"/>
            </a:lvl9pPr>
          </a:lstStyle>
          <a:p>
            <a:pPr lvl="0"/>
            <a:r>
              <a:rPr lang="en-US"/>
              <a:t>Click to edit Master text styles</a:t>
            </a:r>
          </a:p>
        </p:txBody>
      </p:sp>
      <p:sp>
        <p:nvSpPr>
          <p:cNvPr id="6" name="Content Placeholder 5"/>
          <p:cNvSpPr>
            <a:spLocks noGrp="1"/>
          </p:cNvSpPr>
          <p:nvPr>
            <p:ph sz="quarter" idx="4"/>
          </p:nvPr>
        </p:nvSpPr>
        <p:spPr>
          <a:xfrm>
            <a:off x="17282160" y="7014210"/>
            <a:ext cx="14512926" cy="10316846"/>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3">
            <a:extLst>
              <a:ext uri="{FF2B5EF4-FFF2-40B4-BE49-F238E27FC236}">
                <a16:creationId xmlns:a16="http://schemas.microsoft.com/office/drawing/2014/main" id="{D7C5E4CD-9D39-48D7-8E69-F1D0243C98CF}"/>
              </a:ext>
            </a:extLst>
          </p:cNvPr>
          <p:cNvSpPr>
            <a:spLocks noGrp="1"/>
          </p:cNvSpPr>
          <p:nvPr>
            <p:ph type="dt" sz="half" idx="10"/>
          </p:nvPr>
        </p:nvSpPr>
        <p:spPr/>
        <p:txBody>
          <a:bodyPr/>
          <a:lstStyle>
            <a:lvl1pPr>
              <a:defRPr/>
            </a:lvl1pPr>
          </a:lstStyle>
          <a:p>
            <a:pPr>
              <a:defRPr/>
            </a:pPr>
            <a:fld id="{183D58C5-3452-4A0E-BAC5-B43E3575F0E4}" type="datetimeFigureOut">
              <a:rPr lang="en-US"/>
              <a:pPr>
                <a:defRPr/>
              </a:pPr>
              <a:t>14-Feb-22</a:t>
            </a:fld>
            <a:endParaRPr lang="en-US"/>
          </a:p>
        </p:txBody>
      </p:sp>
      <p:sp>
        <p:nvSpPr>
          <p:cNvPr id="8" name="Footer Placeholder 4">
            <a:extLst>
              <a:ext uri="{FF2B5EF4-FFF2-40B4-BE49-F238E27FC236}">
                <a16:creationId xmlns:a16="http://schemas.microsoft.com/office/drawing/2014/main" id="{EBB57339-2694-48E3-8EB7-5AE29E53F38D}"/>
              </a:ext>
            </a:extLst>
          </p:cNvPr>
          <p:cNvSpPr>
            <a:spLocks noGrp="1"/>
          </p:cNvSpPr>
          <p:nvPr>
            <p:ph type="ftr" sz="quarter" idx="11"/>
          </p:nvPr>
        </p:nvSpPr>
        <p:spPr/>
        <p:txBody>
          <a:bodyPr/>
          <a:lstStyle>
            <a:lvl1pPr>
              <a:defRPr/>
            </a:lvl1pPr>
          </a:lstStyle>
          <a:p>
            <a:pPr>
              <a:defRPr/>
            </a:pPr>
            <a:endParaRPr lang="en-US"/>
          </a:p>
        </p:txBody>
      </p:sp>
      <p:sp>
        <p:nvSpPr>
          <p:cNvPr id="9" name="Slide Number Placeholder 5">
            <a:extLst>
              <a:ext uri="{FF2B5EF4-FFF2-40B4-BE49-F238E27FC236}">
                <a16:creationId xmlns:a16="http://schemas.microsoft.com/office/drawing/2014/main" id="{50572D78-C335-4E4A-9A0B-07B940224776}"/>
              </a:ext>
            </a:extLst>
          </p:cNvPr>
          <p:cNvSpPr>
            <a:spLocks noGrp="1"/>
          </p:cNvSpPr>
          <p:nvPr>
            <p:ph type="sldNum" sz="quarter" idx="12"/>
          </p:nvPr>
        </p:nvSpPr>
        <p:spPr/>
        <p:txBody>
          <a:bodyPr/>
          <a:lstStyle>
            <a:lvl1pPr>
              <a:defRPr/>
            </a:lvl1pPr>
          </a:lstStyle>
          <a:p>
            <a:pPr>
              <a:defRPr/>
            </a:pPr>
            <a:fld id="{501DEAD1-D3C8-46BD-860C-D6E9632EA56C}" type="slidenum">
              <a:rPr lang="en-US"/>
              <a:pPr>
                <a:defRPr/>
              </a:pPr>
              <a:t>‹#›</a:t>
            </a:fld>
            <a:endParaRPr lang="en-US"/>
          </a:p>
        </p:txBody>
      </p:sp>
    </p:spTree>
    <p:extLst>
      <p:ext uri="{BB962C8B-B14F-4D97-AF65-F5344CB8AC3E}">
        <p14:creationId xmlns:p14="http://schemas.microsoft.com/office/powerpoint/2010/main" val="229497470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3">
            <a:extLst>
              <a:ext uri="{FF2B5EF4-FFF2-40B4-BE49-F238E27FC236}">
                <a16:creationId xmlns:a16="http://schemas.microsoft.com/office/drawing/2014/main" id="{EA820451-ADA1-4067-9ECB-4B723588923E}"/>
              </a:ext>
            </a:extLst>
          </p:cNvPr>
          <p:cNvSpPr>
            <a:spLocks noGrp="1"/>
          </p:cNvSpPr>
          <p:nvPr>
            <p:ph type="dt" sz="half" idx="10"/>
          </p:nvPr>
        </p:nvSpPr>
        <p:spPr/>
        <p:txBody>
          <a:bodyPr/>
          <a:lstStyle>
            <a:lvl1pPr>
              <a:defRPr/>
            </a:lvl1pPr>
          </a:lstStyle>
          <a:p>
            <a:pPr>
              <a:defRPr/>
            </a:pPr>
            <a:fld id="{FE9CD75D-8491-4770-B065-F5246E1C58D9}" type="datetimeFigureOut">
              <a:rPr lang="en-US"/>
              <a:pPr>
                <a:defRPr/>
              </a:pPr>
              <a:t>14-Feb-22</a:t>
            </a:fld>
            <a:endParaRPr lang="en-US"/>
          </a:p>
        </p:txBody>
      </p:sp>
      <p:sp>
        <p:nvSpPr>
          <p:cNvPr id="4" name="Footer Placeholder 4">
            <a:extLst>
              <a:ext uri="{FF2B5EF4-FFF2-40B4-BE49-F238E27FC236}">
                <a16:creationId xmlns:a16="http://schemas.microsoft.com/office/drawing/2014/main" id="{1F2AF0B3-BECA-4C93-98B5-2B4008CD3C37}"/>
              </a:ext>
            </a:extLst>
          </p:cNvPr>
          <p:cNvSpPr>
            <a:spLocks noGrp="1"/>
          </p:cNvSpPr>
          <p:nvPr>
            <p:ph type="ftr" sz="quarter" idx="11"/>
          </p:nvPr>
        </p:nvSpPr>
        <p:spPr/>
        <p:txBody>
          <a:bodyPr/>
          <a:lstStyle>
            <a:lvl1pPr>
              <a:defRPr/>
            </a:lvl1pPr>
          </a:lstStyle>
          <a:p>
            <a:pPr>
              <a:defRPr/>
            </a:pPr>
            <a:endParaRPr lang="en-US"/>
          </a:p>
        </p:txBody>
      </p:sp>
      <p:sp>
        <p:nvSpPr>
          <p:cNvPr id="5" name="Slide Number Placeholder 5">
            <a:extLst>
              <a:ext uri="{FF2B5EF4-FFF2-40B4-BE49-F238E27FC236}">
                <a16:creationId xmlns:a16="http://schemas.microsoft.com/office/drawing/2014/main" id="{5D9D7D1B-0BFB-4002-9349-B94EBFF5DCD1}"/>
              </a:ext>
            </a:extLst>
          </p:cNvPr>
          <p:cNvSpPr>
            <a:spLocks noGrp="1"/>
          </p:cNvSpPr>
          <p:nvPr>
            <p:ph type="sldNum" sz="quarter" idx="12"/>
          </p:nvPr>
        </p:nvSpPr>
        <p:spPr/>
        <p:txBody>
          <a:bodyPr/>
          <a:lstStyle>
            <a:lvl1pPr>
              <a:defRPr/>
            </a:lvl1pPr>
          </a:lstStyle>
          <a:p>
            <a:pPr>
              <a:defRPr/>
            </a:pPr>
            <a:fld id="{271492BC-532B-4EE8-AC54-937B1F45E626}" type="slidenum">
              <a:rPr lang="en-US"/>
              <a:pPr>
                <a:defRPr/>
              </a:pPr>
              <a:t>‹#›</a:t>
            </a:fld>
            <a:endParaRPr lang="en-US"/>
          </a:p>
        </p:txBody>
      </p:sp>
    </p:spTree>
    <p:extLst>
      <p:ext uri="{BB962C8B-B14F-4D97-AF65-F5344CB8AC3E}">
        <p14:creationId xmlns:p14="http://schemas.microsoft.com/office/powerpoint/2010/main" val="379970578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a:extLst>
              <a:ext uri="{FF2B5EF4-FFF2-40B4-BE49-F238E27FC236}">
                <a16:creationId xmlns:a16="http://schemas.microsoft.com/office/drawing/2014/main" id="{959E394C-D89F-4AC9-90DB-F499D6391D7A}"/>
              </a:ext>
            </a:extLst>
          </p:cNvPr>
          <p:cNvSpPr>
            <a:spLocks noGrp="1"/>
          </p:cNvSpPr>
          <p:nvPr>
            <p:ph type="dt" sz="half" idx="10"/>
          </p:nvPr>
        </p:nvSpPr>
        <p:spPr/>
        <p:txBody>
          <a:bodyPr/>
          <a:lstStyle>
            <a:lvl1pPr>
              <a:defRPr/>
            </a:lvl1pPr>
          </a:lstStyle>
          <a:p>
            <a:pPr>
              <a:defRPr/>
            </a:pPr>
            <a:fld id="{EF097B71-5229-41A4-9523-CB54D3BE65F7}" type="datetimeFigureOut">
              <a:rPr lang="en-US"/>
              <a:pPr>
                <a:defRPr/>
              </a:pPr>
              <a:t>14-Feb-22</a:t>
            </a:fld>
            <a:endParaRPr lang="en-US"/>
          </a:p>
        </p:txBody>
      </p:sp>
      <p:sp>
        <p:nvSpPr>
          <p:cNvPr id="3" name="Footer Placeholder 4">
            <a:extLst>
              <a:ext uri="{FF2B5EF4-FFF2-40B4-BE49-F238E27FC236}">
                <a16:creationId xmlns:a16="http://schemas.microsoft.com/office/drawing/2014/main" id="{560A25CB-871F-4C6C-9935-5EF8AF062EB3}"/>
              </a:ext>
            </a:extLst>
          </p:cNvPr>
          <p:cNvSpPr>
            <a:spLocks noGrp="1"/>
          </p:cNvSpPr>
          <p:nvPr>
            <p:ph type="ftr" sz="quarter" idx="11"/>
          </p:nvPr>
        </p:nvSpPr>
        <p:spPr/>
        <p:txBody>
          <a:bodyPr/>
          <a:lstStyle>
            <a:lvl1pPr>
              <a:defRPr/>
            </a:lvl1pPr>
          </a:lstStyle>
          <a:p>
            <a:pPr>
              <a:defRPr/>
            </a:pPr>
            <a:endParaRPr lang="en-US"/>
          </a:p>
        </p:txBody>
      </p:sp>
      <p:sp>
        <p:nvSpPr>
          <p:cNvPr id="4" name="Slide Number Placeholder 5">
            <a:extLst>
              <a:ext uri="{FF2B5EF4-FFF2-40B4-BE49-F238E27FC236}">
                <a16:creationId xmlns:a16="http://schemas.microsoft.com/office/drawing/2014/main" id="{9D90DF24-1F4D-495D-A30E-FF3D6ADA8383}"/>
              </a:ext>
            </a:extLst>
          </p:cNvPr>
          <p:cNvSpPr>
            <a:spLocks noGrp="1"/>
          </p:cNvSpPr>
          <p:nvPr>
            <p:ph type="sldNum" sz="quarter" idx="12"/>
          </p:nvPr>
        </p:nvSpPr>
        <p:spPr/>
        <p:txBody>
          <a:bodyPr/>
          <a:lstStyle>
            <a:lvl1pPr>
              <a:defRPr/>
            </a:lvl1pPr>
          </a:lstStyle>
          <a:p>
            <a:pPr>
              <a:defRPr/>
            </a:pPr>
            <a:fld id="{CE2A932A-F7B5-4B89-BBDD-7A02E7306D9A}" type="slidenum">
              <a:rPr lang="en-US"/>
              <a:pPr>
                <a:defRPr/>
              </a:pPr>
              <a:t>‹#›</a:t>
            </a:fld>
            <a:endParaRPr lang="en-US"/>
          </a:p>
        </p:txBody>
      </p:sp>
    </p:spTree>
    <p:extLst>
      <p:ext uri="{BB962C8B-B14F-4D97-AF65-F5344CB8AC3E}">
        <p14:creationId xmlns:p14="http://schemas.microsoft.com/office/powerpoint/2010/main" val="41061970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51408" y="1280160"/>
            <a:ext cx="11010264" cy="4480560"/>
          </a:xfrm>
        </p:spPr>
        <p:txBody>
          <a:bodyPr anchor="b"/>
          <a:lstStyle>
            <a:lvl1pPr>
              <a:defRPr sz="8960"/>
            </a:lvl1pPr>
          </a:lstStyle>
          <a:p>
            <a:r>
              <a:rPr lang="en-US"/>
              <a:t>Click to edit Master title style</a:t>
            </a:r>
            <a:endParaRPr lang="en-US" dirty="0"/>
          </a:p>
        </p:txBody>
      </p:sp>
      <p:sp>
        <p:nvSpPr>
          <p:cNvPr id="3" name="Content Placeholder 2"/>
          <p:cNvSpPr>
            <a:spLocks noGrp="1"/>
          </p:cNvSpPr>
          <p:nvPr>
            <p:ph idx="1"/>
          </p:nvPr>
        </p:nvSpPr>
        <p:spPr>
          <a:xfrm>
            <a:off x="14512926" y="2764791"/>
            <a:ext cx="17282160" cy="13646150"/>
          </a:xfrm>
        </p:spPr>
        <p:txBody>
          <a:bodyPr/>
          <a:lstStyle>
            <a:lvl1pPr>
              <a:defRPr sz="8960"/>
            </a:lvl1pPr>
            <a:lvl2pPr>
              <a:defRPr sz="7840"/>
            </a:lvl2pPr>
            <a:lvl3pPr>
              <a:defRPr sz="6720"/>
            </a:lvl3pPr>
            <a:lvl4pPr>
              <a:defRPr sz="5600"/>
            </a:lvl4pPr>
            <a:lvl5pPr>
              <a:defRPr sz="5600"/>
            </a:lvl5pPr>
            <a:lvl6pPr>
              <a:defRPr sz="5600"/>
            </a:lvl6pPr>
            <a:lvl7pPr>
              <a:defRPr sz="5600"/>
            </a:lvl7pPr>
            <a:lvl8pPr>
              <a:defRPr sz="5600"/>
            </a:lvl8pPr>
            <a:lvl9pPr>
              <a:defRPr sz="56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351408" y="5760720"/>
            <a:ext cx="11010264" cy="10672446"/>
          </a:xfrm>
        </p:spPr>
        <p:txBody>
          <a:bodyPr/>
          <a:lstStyle>
            <a:lvl1pPr marL="0" indent="0">
              <a:buNone/>
              <a:defRPr sz="4480"/>
            </a:lvl1pPr>
            <a:lvl2pPr marL="1280160" indent="0">
              <a:buNone/>
              <a:defRPr sz="3920"/>
            </a:lvl2pPr>
            <a:lvl3pPr marL="2560320" indent="0">
              <a:buNone/>
              <a:defRPr sz="3360"/>
            </a:lvl3pPr>
            <a:lvl4pPr marL="3840480" indent="0">
              <a:buNone/>
              <a:defRPr sz="2800"/>
            </a:lvl4pPr>
            <a:lvl5pPr marL="5120640" indent="0">
              <a:buNone/>
              <a:defRPr sz="2800"/>
            </a:lvl5pPr>
            <a:lvl6pPr marL="6400800" indent="0">
              <a:buNone/>
              <a:defRPr sz="2800"/>
            </a:lvl6pPr>
            <a:lvl7pPr marL="7680960" indent="0">
              <a:buNone/>
              <a:defRPr sz="2800"/>
            </a:lvl7pPr>
            <a:lvl8pPr marL="8961120" indent="0">
              <a:buNone/>
              <a:defRPr sz="2800"/>
            </a:lvl8pPr>
            <a:lvl9pPr marL="10241280" indent="0">
              <a:buNone/>
              <a:defRPr sz="2800"/>
            </a:lvl9pPr>
          </a:lstStyle>
          <a:p>
            <a:pPr lvl="0"/>
            <a:r>
              <a:rPr lang="en-US"/>
              <a:t>Click to edit Master text styles</a:t>
            </a:r>
          </a:p>
        </p:txBody>
      </p:sp>
      <p:sp>
        <p:nvSpPr>
          <p:cNvPr id="5" name="Date Placeholder 3">
            <a:extLst>
              <a:ext uri="{FF2B5EF4-FFF2-40B4-BE49-F238E27FC236}">
                <a16:creationId xmlns:a16="http://schemas.microsoft.com/office/drawing/2014/main" id="{793BBA0A-8D46-4F78-AC8F-570BAD133281}"/>
              </a:ext>
            </a:extLst>
          </p:cNvPr>
          <p:cNvSpPr>
            <a:spLocks noGrp="1"/>
          </p:cNvSpPr>
          <p:nvPr>
            <p:ph type="dt" sz="half" idx="10"/>
          </p:nvPr>
        </p:nvSpPr>
        <p:spPr/>
        <p:txBody>
          <a:bodyPr/>
          <a:lstStyle>
            <a:lvl1pPr>
              <a:defRPr/>
            </a:lvl1pPr>
          </a:lstStyle>
          <a:p>
            <a:pPr>
              <a:defRPr/>
            </a:pPr>
            <a:fld id="{51F8A08B-9736-44C4-83B7-7FA22C28B97F}" type="datetimeFigureOut">
              <a:rPr lang="en-US"/>
              <a:pPr>
                <a:defRPr/>
              </a:pPr>
              <a:t>14-Feb-22</a:t>
            </a:fld>
            <a:endParaRPr lang="en-US"/>
          </a:p>
        </p:txBody>
      </p:sp>
      <p:sp>
        <p:nvSpPr>
          <p:cNvPr id="6" name="Footer Placeholder 4">
            <a:extLst>
              <a:ext uri="{FF2B5EF4-FFF2-40B4-BE49-F238E27FC236}">
                <a16:creationId xmlns:a16="http://schemas.microsoft.com/office/drawing/2014/main" id="{6A94568A-21AA-432A-8617-7CE2BF188285}"/>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5050C40A-329A-4833-BBCD-94C036843914}"/>
              </a:ext>
            </a:extLst>
          </p:cNvPr>
          <p:cNvSpPr>
            <a:spLocks noGrp="1"/>
          </p:cNvSpPr>
          <p:nvPr>
            <p:ph type="sldNum" sz="quarter" idx="12"/>
          </p:nvPr>
        </p:nvSpPr>
        <p:spPr/>
        <p:txBody>
          <a:bodyPr/>
          <a:lstStyle>
            <a:lvl1pPr>
              <a:defRPr/>
            </a:lvl1pPr>
          </a:lstStyle>
          <a:p>
            <a:pPr>
              <a:defRPr/>
            </a:pPr>
            <a:fld id="{A703C759-2ED0-44C3-8490-91414D149F9B}" type="slidenum">
              <a:rPr lang="en-US"/>
              <a:pPr>
                <a:defRPr/>
              </a:pPr>
              <a:t>‹#›</a:t>
            </a:fld>
            <a:endParaRPr lang="en-US"/>
          </a:p>
        </p:txBody>
      </p:sp>
    </p:spTree>
    <p:extLst>
      <p:ext uri="{BB962C8B-B14F-4D97-AF65-F5344CB8AC3E}">
        <p14:creationId xmlns:p14="http://schemas.microsoft.com/office/powerpoint/2010/main" val="3038937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351408" y="1280160"/>
            <a:ext cx="11010264" cy="4480560"/>
          </a:xfrm>
        </p:spPr>
        <p:txBody>
          <a:bodyPr anchor="b"/>
          <a:lstStyle>
            <a:lvl1pPr>
              <a:defRPr sz="8960"/>
            </a:lvl1pPr>
          </a:lstStyle>
          <a:p>
            <a:r>
              <a:rPr lang="en-US"/>
              <a:t>Click to edit Master title style</a:t>
            </a:r>
            <a:endParaRPr lang="en-US" dirty="0"/>
          </a:p>
        </p:txBody>
      </p:sp>
      <p:sp>
        <p:nvSpPr>
          <p:cNvPr id="3" name="Picture Placeholder 2"/>
          <p:cNvSpPr>
            <a:spLocks noGrp="1" noChangeAspect="1"/>
          </p:cNvSpPr>
          <p:nvPr>
            <p:ph type="pic" idx="1"/>
          </p:nvPr>
        </p:nvSpPr>
        <p:spPr>
          <a:xfrm>
            <a:off x="14512926" y="2764791"/>
            <a:ext cx="17282160" cy="13646150"/>
          </a:xfrm>
        </p:spPr>
        <p:txBody>
          <a:bodyPr rtlCol="0">
            <a:normAutofit/>
          </a:bodyPr>
          <a:lstStyle>
            <a:lvl1pPr marL="0" indent="0">
              <a:buNone/>
              <a:defRPr sz="8960"/>
            </a:lvl1pPr>
            <a:lvl2pPr marL="1280160" indent="0">
              <a:buNone/>
              <a:defRPr sz="7840"/>
            </a:lvl2pPr>
            <a:lvl3pPr marL="2560320" indent="0">
              <a:buNone/>
              <a:defRPr sz="6720"/>
            </a:lvl3pPr>
            <a:lvl4pPr marL="3840480" indent="0">
              <a:buNone/>
              <a:defRPr sz="5600"/>
            </a:lvl4pPr>
            <a:lvl5pPr marL="5120640" indent="0">
              <a:buNone/>
              <a:defRPr sz="5600"/>
            </a:lvl5pPr>
            <a:lvl6pPr marL="6400800" indent="0">
              <a:buNone/>
              <a:defRPr sz="5600"/>
            </a:lvl6pPr>
            <a:lvl7pPr marL="7680960" indent="0">
              <a:buNone/>
              <a:defRPr sz="5600"/>
            </a:lvl7pPr>
            <a:lvl8pPr marL="8961120" indent="0">
              <a:buNone/>
              <a:defRPr sz="5600"/>
            </a:lvl8pPr>
            <a:lvl9pPr marL="10241280" indent="0">
              <a:buNone/>
              <a:defRPr sz="5600"/>
            </a:lvl9pPr>
          </a:lstStyle>
          <a:p>
            <a:pPr lvl="0"/>
            <a:r>
              <a:rPr lang="en-US" noProof="0"/>
              <a:t>Click icon to add picture</a:t>
            </a:r>
            <a:endParaRPr lang="en-US" noProof="0" dirty="0"/>
          </a:p>
        </p:txBody>
      </p:sp>
      <p:sp>
        <p:nvSpPr>
          <p:cNvPr id="4" name="Text Placeholder 3"/>
          <p:cNvSpPr>
            <a:spLocks noGrp="1"/>
          </p:cNvSpPr>
          <p:nvPr>
            <p:ph type="body" sz="half" idx="2"/>
          </p:nvPr>
        </p:nvSpPr>
        <p:spPr>
          <a:xfrm>
            <a:off x="2351408" y="5760720"/>
            <a:ext cx="11010264" cy="10672446"/>
          </a:xfrm>
        </p:spPr>
        <p:txBody>
          <a:bodyPr/>
          <a:lstStyle>
            <a:lvl1pPr marL="0" indent="0">
              <a:buNone/>
              <a:defRPr sz="4480"/>
            </a:lvl1pPr>
            <a:lvl2pPr marL="1280160" indent="0">
              <a:buNone/>
              <a:defRPr sz="3920"/>
            </a:lvl2pPr>
            <a:lvl3pPr marL="2560320" indent="0">
              <a:buNone/>
              <a:defRPr sz="3360"/>
            </a:lvl3pPr>
            <a:lvl4pPr marL="3840480" indent="0">
              <a:buNone/>
              <a:defRPr sz="2800"/>
            </a:lvl4pPr>
            <a:lvl5pPr marL="5120640" indent="0">
              <a:buNone/>
              <a:defRPr sz="2800"/>
            </a:lvl5pPr>
            <a:lvl6pPr marL="6400800" indent="0">
              <a:buNone/>
              <a:defRPr sz="2800"/>
            </a:lvl6pPr>
            <a:lvl7pPr marL="7680960" indent="0">
              <a:buNone/>
              <a:defRPr sz="2800"/>
            </a:lvl7pPr>
            <a:lvl8pPr marL="8961120" indent="0">
              <a:buNone/>
              <a:defRPr sz="2800"/>
            </a:lvl8pPr>
            <a:lvl9pPr marL="10241280" indent="0">
              <a:buNone/>
              <a:defRPr sz="2800"/>
            </a:lvl9pPr>
          </a:lstStyle>
          <a:p>
            <a:pPr lvl="0"/>
            <a:r>
              <a:rPr lang="en-US"/>
              <a:t>Click to edit Master text styles</a:t>
            </a:r>
          </a:p>
        </p:txBody>
      </p:sp>
      <p:sp>
        <p:nvSpPr>
          <p:cNvPr id="5" name="Date Placeholder 3">
            <a:extLst>
              <a:ext uri="{FF2B5EF4-FFF2-40B4-BE49-F238E27FC236}">
                <a16:creationId xmlns:a16="http://schemas.microsoft.com/office/drawing/2014/main" id="{CEA83C70-9D4B-436A-8F87-68C82854BA54}"/>
              </a:ext>
            </a:extLst>
          </p:cNvPr>
          <p:cNvSpPr>
            <a:spLocks noGrp="1"/>
          </p:cNvSpPr>
          <p:nvPr>
            <p:ph type="dt" sz="half" idx="10"/>
          </p:nvPr>
        </p:nvSpPr>
        <p:spPr/>
        <p:txBody>
          <a:bodyPr/>
          <a:lstStyle>
            <a:lvl1pPr>
              <a:defRPr/>
            </a:lvl1pPr>
          </a:lstStyle>
          <a:p>
            <a:pPr>
              <a:defRPr/>
            </a:pPr>
            <a:fld id="{622740DC-B67D-4487-BF0C-C9294041A11F}" type="datetimeFigureOut">
              <a:rPr lang="en-US"/>
              <a:pPr>
                <a:defRPr/>
              </a:pPr>
              <a:t>14-Feb-22</a:t>
            </a:fld>
            <a:endParaRPr lang="en-US"/>
          </a:p>
        </p:txBody>
      </p:sp>
      <p:sp>
        <p:nvSpPr>
          <p:cNvPr id="6" name="Footer Placeholder 4">
            <a:extLst>
              <a:ext uri="{FF2B5EF4-FFF2-40B4-BE49-F238E27FC236}">
                <a16:creationId xmlns:a16="http://schemas.microsoft.com/office/drawing/2014/main" id="{A250873F-9F06-4753-A646-3015DB1E1D8B}"/>
              </a:ext>
            </a:extLst>
          </p:cNvPr>
          <p:cNvSpPr>
            <a:spLocks noGrp="1"/>
          </p:cNvSpPr>
          <p:nvPr>
            <p:ph type="ftr" sz="quarter" idx="11"/>
          </p:nvPr>
        </p:nvSpPr>
        <p:spPr/>
        <p:txBody>
          <a:bodyPr/>
          <a:lstStyle>
            <a:lvl1pPr>
              <a:defRPr/>
            </a:lvl1pPr>
          </a:lstStyle>
          <a:p>
            <a:pPr>
              <a:defRPr/>
            </a:pPr>
            <a:endParaRPr lang="en-US"/>
          </a:p>
        </p:txBody>
      </p:sp>
      <p:sp>
        <p:nvSpPr>
          <p:cNvPr id="7" name="Slide Number Placeholder 5">
            <a:extLst>
              <a:ext uri="{FF2B5EF4-FFF2-40B4-BE49-F238E27FC236}">
                <a16:creationId xmlns:a16="http://schemas.microsoft.com/office/drawing/2014/main" id="{3A421645-600C-4CBF-966A-C7ACAE2BD28D}"/>
              </a:ext>
            </a:extLst>
          </p:cNvPr>
          <p:cNvSpPr>
            <a:spLocks noGrp="1"/>
          </p:cNvSpPr>
          <p:nvPr>
            <p:ph type="sldNum" sz="quarter" idx="12"/>
          </p:nvPr>
        </p:nvSpPr>
        <p:spPr/>
        <p:txBody>
          <a:bodyPr/>
          <a:lstStyle>
            <a:lvl1pPr>
              <a:defRPr/>
            </a:lvl1pPr>
          </a:lstStyle>
          <a:p>
            <a:pPr>
              <a:defRPr/>
            </a:pPr>
            <a:fld id="{B65CA689-73DD-42B7-B412-F57A9F5F5BCD}" type="slidenum">
              <a:rPr lang="en-US"/>
              <a:pPr>
                <a:defRPr/>
              </a:pPr>
              <a:t>‹#›</a:t>
            </a:fld>
            <a:endParaRPr lang="en-US"/>
          </a:p>
        </p:txBody>
      </p:sp>
    </p:spTree>
    <p:extLst>
      <p:ext uri="{BB962C8B-B14F-4D97-AF65-F5344CB8AC3E}">
        <p14:creationId xmlns:p14="http://schemas.microsoft.com/office/powerpoint/2010/main" val="218149134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a:extLst>
              <a:ext uri="{FF2B5EF4-FFF2-40B4-BE49-F238E27FC236}">
                <a16:creationId xmlns:a16="http://schemas.microsoft.com/office/drawing/2014/main" id="{A2F11079-6F02-4665-89E4-BE4C8AFADA5C}"/>
              </a:ext>
            </a:extLst>
          </p:cNvPr>
          <p:cNvSpPr>
            <a:spLocks noGrp="1" noChangeArrowheads="1"/>
          </p:cNvSpPr>
          <p:nvPr>
            <p:ph type="title"/>
          </p:nvPr>
        </p:nvSpPr>
        <p:spPr bwMode="auto">
          <a:xfrm>
            <a:off x="2346325" y="1022350"/>
            <a:ext cx="29444950" cy="3711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l-GR"/>
              <a:t>Click to edit Master title style</a:t>
            </a:r>
          </a:p>
        </p:txBody>
      </p:sp>
      <p:sp>
        <p:nvSpPr>
          <p:cNvPr id="1027" name="Text Placeholder 2">
            <a:extLst>
              <a:ext uri="{FF2B5EF4-FFF2-40B4-BE49-F238E27FC236}">
                <a16:creationId xmlns:a16="http://schemas.microsoft.com/office/drawing/2014/main" id="{EFBEBB17-00E1-47B0-9905-A148CB87EA46}"/>
              </a:ext>
            </a:extLst>
          </p:cNvPr>
          <p:cNvSpPr>
            <a:spLocks noGrp="1" noChangeArrowheads="1"/>
          </p:cNvSpPr>
          <p:nvPr>
            <p:ph type="body" idx="1"/>
          </p:nvPr>
        </p:nvSpPr>
        <p:spPr bwMode="auto">
          <a:xfrm>
            <a:off x="2346325" y="5111750"/>
            <a:ext cx="29444950" cy="12184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l-GR"/>
              <a:t>Click to edit Master text styles</a:t>
            </a:r>
          </a:p>
          <a:p>
            <a:pPr lvl="1"/>
            <a:r>
              <a:rPr lang="en-US" altLang="el-GR"/>
              <a:t>Second level</a:t>
            </a:r>
          </a:p>
          <a:p>
            <a:pPr lvl="2"/>
            <a:r>
              <a:rPr lang="en-US" altLang="el-GR"/>
              <a:t>Third level</a:t>
            </a:r>
          </a:p>
          <a:p>
            <a:pPr lvl="3"/>
            <a:r>
              <a:rPr lang="en-US" altLang="el-GR"/>
              <a:t>Fourth level</a:t>
            </a:r>
          </a:p>
          <a:p>
            <a:pPr lvl="4"/>
            <a:r>
              <a:rPr lang="en-US" altLang="el-GR"/>
              <a:t>Fifth level</a:t>
            </a:r>
          </a:p>
        </p:txBody>
      </p:sp>
      <p:sp>
        <p:nvSpPr>
          <p:cNvPr id="4" name="Date Placeholder 3">
            <a:extLst>
              <a:ext uri="{FF2B5EF4-FFF2-40B4-BE49-F238E27FC236}">
                <a16:creationId xmlns:a16="http://schemas.microsoft.com/office/drawing/2014/main" id="{377FDB04-6F6F-486A-9CF6-50CB2D1BFB16}"/>
              </a:ext>
            </a:extLst>
          </p:cNvPr>
          <p:cNvSpPr>
            <a:spLocks noGrp="1"/>
          </p:cNvSpPr>
          <p:nvPr>
            <p:ph type="dt" sz="half" idx="2"/>
          </p:nvPr>
        </p:nvSpPr>
        <p:spPr>
          <a:xfrm>
            <a:off x="2346325" y="17797463"/>
            <a:ext cx="7681913" cy="1022350"/>
          </a:xfrm>
          <a:prstGeom prst="rect">
            <a:avLst/>
          </a:prstGeom>
        </p:spPr>
        <p:txBody>
          <a:bodyPr vert="horz" lIns="91440" tIns="45720" rIns="91440" bIns="45720" rtlCol="0" anchor="ctr"/>
          <a:lstStyle>
            <a:lvl1pPr algn="l" eaLnBrk="1" fontAlgn="auto" hangingPunct="1">
              <a:spcBef>
                <a:spcPts val="0"/>
              </a:spcBef>
              <a:spcAft>
                <a:spcPts val="0"/>
              </a:spcAft>
              <a:defRPr sz="3360">
                <a:solidFill>
                  <a:schemeClr val="tx1">
                    <a:tint val="75000"/>
                  </a:schemeClr>
                </a:solidFill>
                <a:latin typeface="+mn-lt"/>
              </a:defRPr>
            </a:lvl1pPr>
          </a:lstStyle>
          <a:p>
            <a:pPr>
              <a:defRPr/>
            </a:pPr>
            <a:fld id="{5034AB6C-B1FA-42E0-83F5-B9A087F7F33F}" type="datetimeFigureOut">
              <a:rPr lang="en-US"/>
              <a:pPr>
                <a:defRPr/>
              </a:pPr>
              <a:t>14-Feb-22</a:t>
            </a:fld>
            <a:endParaRPr lang="en-US"/>
          </a:p>
        </p:txBody>
      </p:sp>
      <p:sp>
        <p:nvSpPr>
          <p:cNvPr id="5" name="Footer Placeholder 4">
            <a:extLst>
              <a:ext uri="{FF2B5EF4-FFF2-40B4-BE49-F238E27FC236}">
                <a16:creationId xmlns:a16="http://schemas.microsoft.com/office/drawing/2014/main" id="{EEF177D9-60A2-4C98-BC63-F973680EF7B4}"/>
              </a:ext>
            </a:extLst>
          </p:cNvPr>
          <p:cNvSpPr>
            <a:spLocks noGrp="1"/>
          </p:cNvSpPr>
          <p:nvPr>
            <p:ph type="ftr" sz="quarter" idx="3"/>
          </p:nvPr>
        </p:nvSpPr>
        <p:spPr>
          <a:xfrm>
            <a:off x="11307763" y="17797463"/>
            <a:ext cx="11522075" cy="1022350"/>
          </a:xfrm>
          <a:prstGeom prst="rect">
            <a:avLst/>
          </a:prstGeom>
        </p:spPr>
        <p:txBody>
          <a:bodyPr vert="horz" lIns="91440" tIns="45720" rIns="91440" bIns="45720" rtlCol="0" anchor="ctr"/>
          <a:lstStyle>
            <a:lvl1pPr algn="ctr" eaLnBrk="1" fontAlgn="auto" hangingPunct="1">
              <a:spcBef>
                <a:spcPts val="0"/>
              </a:spcBef>
              <a:spcAft>
                <a:spcPts val="0"/>
              </a:spcAft>
              <a:defRPr sz="3360">
                <a:solidFill>
                  <a:schemeClr val="tx1">
                    <a:tint val="75000"/>
                  </a:schemeClr>
                </a:solidFill>
                <a:latin typeface="+mn-lt"/>
              </a:defRPr>
            </a:lvl1pPr>
          </a:lstStyle>
          <a:p>
            <a:pPr>
              <a:defRPr/>
            </a:pPr>
            <a:endParaRPr lang="en-US"/>
          </a:p>
        </p:txBody>
      </p:sp>
      <p:sp>
        <p:nvSpPr>
          <p:cNvPr id="6" name="Slide Number Placeholder 5">
            <a:extLst>
              <a:ext uri="{FF2B5EF4-FFF2-40B4-BE49-F238E27FC236}">
                <a16:creationId xmlns:a16="http://schemas.microsoft.com/office/drawing/2014/main" id="{FCD24F0C-6BBB-45D5-98FA-3D42503ADEA7}"/>
              </a:ext>
            </a:extLst>
          </p:cNvPr>
          <p:cNvSpPr>
            <a:spLocks noGrp="1"/>
          </p:cNvSpPr>
          <p:nvPr>
            <p:ph type="sldNum" sz="quarter" idx="4"/>
          </p:nvPr>
        </p:nvSpPr>
        <p:spPr>
          <a:xfrm>
            <a:off x="24109363" y="17797463"/>
            <a:ext cx="7681912" cy="1022350"/>
          </a:xfrm>
          <a:prstGeom prst="rect">
            <a:avLst/>
          </a:prstGeom>
        </p:spPr>
        <p:txBody>
          <a:bodyPr vert="horz" lIns="91440" tIns="45720" rIns="91440" bIns="45720" rtlCol="0" anchor="ctr"/>
          <a:lstStyle>
            <a:lvl1pPr algn="r" eaLnBrk="1" fontAlgn="auto" hangingPunct="1">
              <a:spcBef>
                <a:spcPts val="0"/>
              </a:spcBef>
              <a:spcAft>
                <a:spcPts val="0"/>
              </a:spcAft>
              <a:defRPr sz="3360">
                <a:solidFill>
                  <a:schemeClr val="tx1">
                    <a:tint val="75000"/>
                  </a:schemeClr>
                </a:solidFill>
                <a:latin typeface="+mn-lt"/>
              </a:defRPr>
            </a:lvl1pPr>
          </a:lstStyle>
          <a:p>
            <a:pPr>
              <a:defRPr/>
            </a:pPr>
            <a:fld id="{ADA6EE1F-F802-4921-A5D4-717936161A40}" type="slidenum">
              <a:rPr lang="en-US"/>
              <a:pPr>
                <a:defRPr/>
              </a:pPr>
              <a:t>‹#›</a:t>
            </a:fld>
            <a:endParaRPr lang="en-US"/>
          </a:p>
        </p:txBody>
      </p:sp>
      <p:sp>
        <p:nvSpPr>
          <p:cNvPr id="7" name="Rectangle 7">
            <a:extLst>
              <a:ext uri="{FF2B5EF4-FFF2-40B4-BE49-F238E27FC236}">
                <a16:creationId xmlns:a16="http://schemas.microsoft.com/office/drawing/2014/main" id="{290A646F-E2DB-4BAA-AD6D-5F8E776BDB0C}"/>
              </a:ext>
            </a:extLst>
          </p:cNvPr>
          <p:cNvSpPr>
            <a:spLocks noChangeArrowheads="1"/>
          </p:cNvSpPr>
          <p:nvPr userDrawn="1"/>
        </p:nvSpPr>
        <p:spPr bwMode="auto">
          <a:xfrm>
            <a:off x="0" y="3198813"/>
            <a:ext cx="5499100" cy="15997237"/>
          </a:xfrm>
          <a:prstGeom prst="rect">
            <a:avLst/>
          </a:prstGeom>
          <a:solidFill>
            <a:srgbClr val="B3D9FF"/>
          </a:solidFill>
          <a:ln>
            <a:noFill/>
          </a:ln>
          <a:effectLst/>
        </p:spPr>
        <p:txBody>
          <a:bodyPr wrap="none" lIns="347673" tIns="173836" rIns="347673" bIns="347673"/>
          <a:lstStyle>
            <a:lvl1pPr defTabSz="4022725">
              <a:defRPr>
                <a:solidFill>
                  <a:schemeClr val="tx1"/>
                </a:solidFill>
                <a:latin typeface="Arial" panose="020B0604020202020204" pitchFamily="34" charset="0"/>
              </a:defRPr>
            </a:lvl1pPr>
            <a:lvl2pPr marL="419100" defTabSz="4022725">
              <a:defRPr>
                <a:solidFill>
                  <a:schemeClr val="tx1"/>
                </a:solidFill>
                <a:latin typeface="Arial" panose="020B0604020202020204" pitchFamily="34" charset="0"/>
              </a:defRPr>
            </a:lvl2pPr>
            <a:lvl3pPr marL="838200" defTabSz="4022725">
              <a:defRPr>
                <a:solidFill>
                  <a:schemeClr val="tx1"/>
                </a:solidFill>
                <a:latin typeface="Arial" panose="020B0604020202020204" pitchFamily="34" charset="0"/>
              </a:defRPr>
            </a:lvl3pPr>
            <a:lvl4pPr marL="1257300" defTabSz="4022725">
              <a:defRPr>
                <a:solidFill>
                  <a:schemeClr val="tx1"/>
                </a:solidFill>
                <a:latin typeface="Arial" panose="020B0604020202020204" pitchFamily="34" charset="0"/>
              </a:defRPr>
            </a:lvl4pPr>
            <a:lvl5pPr marL="1676400" defTabSz="4022725">
              <a:defRPr>
                <a:solidFill>
                  <a:schemeClr val="tx1"/>
                </a:solidFill>
                <a:latin typeface="Arial" panose="020B0604020202020204" pitchFamily="34" charset="0"/>
              </a:defRPr>
            </a:lvl5pPr>
            <a:lvl6pPr marL="2133600" defTabSz="4022725" fontAlgn="base">
              <a:spcBef>
                <a:spcPct val="0"/>
              </a:spcBef>
              <a:spcAft>
                <a:spcPct val="0"/>
              </a:spcAft>
              <a:defRPr>
                <a:solidFill>
                  <a:schemeClr val="tx1"/>
                </a:solidFill>
                <a:latin typeface="Arial" panose="020B0604020202020204" pitchFamily="34" charset="0"/>
              </a:defRPr>
            </a:lvl6pPr>
            <a:lvl7pPr marL="2590800" defTabSz="4022725" fontAlgn="base">
              <a:spcBef>
                <a:spcPct val="0"/>
              </a:spcBef>
              <a:spcAft>
                <a:spcPct val="0"/>
              </a:spcAft>
              <a:defRPr>
                <a:solidFill>
                  <a:schemeClr val="tx1"/>
                </a:solidFill>
                <a:latin typeface="Arial" panose="020B0604020202020204" pitchFamily="34" charset="0"/>
              </a:defRPr>
            </a:lvl7pPr>
            <a:lvl8pPr marL="3048000" defTabSz="4022725" fontAlgn="base">
              <a:spcBef>
                <a:spcPct val="0"/>
              </a:spcBef>
              <a:spcAft>
                <a:spcPct val="0"/>
              </a:spcAft>
              <a:defRPr>
                <a:solidFill>
                  <a:schemeClr val="tx1"/>
                </a:solidFill>
                <a:latin typeface="Arial" panose="020B0604020202020204" pitchFamily="34" charset="0"/>
              </a:defRPr>
            </a:lvl8pPr>
            <a:lvl9pPr marL="3505200" defTabSz="4022725" fontAlgn="base">
              <a:spcBef>
                <a:spcPct val="0"/>
              </a:spcBef>
              <a:spcAft>
                <a:spcPct val="0"/>
              </a:spcAft>
              <a:defRPr>
                <a:solidFill>
                  <a:schemeClr val="tx1"/>
                </a:solidFill>
                <a:latin typeface="Arial" panose="020B0604020202020204" pitchFamily="34" charset="0"/>
              </a:defRPr>
            </a:lvl9pPr>
          </a:lstStyle>
          <a:p>
            <a:pPr algn="ctr" eaLnBrk="1" fontAlgn="auto" hangingPunct="1">
              <a:spcBef>
                <a:spcPts val="0"/>
              </a:spcBef>
              <a:spcAft>
                <a:spcPts val="0"/>
              </a:spcAft>
              <a:defRPr/>
            </a:pPr>
            <a:endParaRPr lang="el-GR" altLang="el-GR" sz="3650">
              <a:latin typeface="Impact" panose="020B0806030902050204" pitchFamily="34" charset="0"/>
            </a:endParaRPr>
          </a:p>
        </p:txBody>
      </p:sp>
      <p:sp>
        <p:nvSpPr>
          <p:cNvPr id="1032" name="Rectangle 8">
            <a:extLst>
              <a:ext uri="{FF2B5EF4-FFF2-40B4-BE49-F238E27FC236}">
                <a16:creationId xmlns:a16="http://schemas.microsoft.com/office/drawing/2014/main" id="{407BAE0A-6971-4AD9-A822-04FCA2B694D9}"/>
              </a:ext>
            </a:extLst>
          </p:cNvPr>
          <p:cNvSpPr>
            <a:spLocks noChangeArrowheads="1"/>
          </p:cNvSpPr>
          <p:nvPr userDrawn="1"/>
        </p:nvSpPr>
        <p:spPr bwMode="auto">
          <a:xfrm>
            <a:off x="5497513" y="0"/>
            <a:ext cx="28628975" cy="3198813"/>
          </a:xfrm>
          <a:prstGeom prst="rect">
            <a:avLst/>
          </a:prstGeom>
          <a:solidFill>
            <a:srgbClr val="B3D9FF"/>
          </a:solidFill>
          <a:ln>
            <a:noFill/>
          </a:ln>
          <a:effectLst/>
        </p:spPr>
        <p:txBody>
          <a:bodyPr wrap="none" lIns="379307" tIns="379307" rIns="379307" bIns="379307"/>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l-GR" altLang="el-GR"/>
          </a:p>
        </p:txBody>
      </p:sp>
      <p:sp>
        <p:nvSpPr>
          <p:cNvPr id="1033" name="Rectangle 9">
            <a:extLst>
              <a:ext uri="{FF2B5EF4-FFF2-40B4-BE49-F238E27FC236}">
                <a16:creationId xmlns:a16="http://schemas.microsoft.com/office/drawing/2014/main" id="{88BACC8B-67F2-46AD-AA66-F5A30413BCB6}"/>
              </a:ext>
            </a:extLst>
          </p:cNvPr>
          <p:cNvSpPr>
            <a:spLocks noChangeArrowheads="1"/>
          </p:cNvSpPr>
          <p:nvPr userDrawn="1"/>
        </p:nvSpPr>
        <p:spPr bwMode="auto">
          <a:xfrm>
            <a:off x="5497513" y="3198813"/>
            <a:ext cx="28628975" cy="15997237"/>
          </a:xfrm>
          <a:prstGeom prst="rect">
            <a:avLst/>
          </a:prstGeom>
          <a:solidFill>
            <a:srgbClr val="EAEAEA"/>
          </a:solidFill>
          <a:ln>
            <a:noFill/>
          </a:ln>
          <a:effectLst/>
        </p:spPr>
        <p:txBody>
          <a:bodyPr wrap="none" lIns="379307" tIns="379307" rIns="379307" bIns="379307"/>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eaLnBrk="1" hangingPunct="1">
              <a:defRPr/>
            </a:pPr>
            <a:endParaRPr lang="el-GR" altLang="el-GR"/>
          </a:p>
        </p:txBody>
      </p:sp>
      <p:sp>
        <p:nvSpPr>
          <p:cNvPr id="1034" name="Line 11">
            <a:extLst>
              <a:ext uri="{FF2B5EF4-FFF2-40B4-BE49-F238E27FC236}">
                <a16:creationId xmlns:a16="http://schemas.microsoft.com/office/drawing/2014/main" id="{2815DE8A-E7B2-44AD-A54D-A8DB0D5B2DB9}"/>
              </a:ext>
            </a:extLst>
          </p:cNvPr>
          <p:cNvSpPr>
            <a:spLocks noChangeShapeType="1"/>
          </p:cNvSpPr>
          <p:nvPr userDrawn="1"/>
        </p:nvSpPr>
        <p:spPr bwMode="auto">
          <a:xfrm>
            <a:off x="5497513" y="0"/>
            <a:ext cx="0" cy="19197638"/>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035" name="Line 12">
            <a:extLst>
              <a:ext uri="{FF2B5EF4-FFF2-40B4-BE49-F238E27FC236}">
                <a16:creationId xmlns:a16="http://schemas.microsoft.com/office/drawing/2014/main" id="{3A987E2D-9754-4930-845D-8500F978DC78}"/>
              </a:ext>
            </a:extLst>
          </p:cNvPr>
          <p:cNvSpPr>
            <a:spLocks noChangeShapeType="1"/>
          </p:cNvSpPr>
          <p:nvPr userDrawn="1"/>
        </p:nvSpPr>
        <p:spPr bwMode="auto">
          <a:xfrm>
            <a:off x="0" y="3200400"/>
            <a:ext cx="34126488" cy="0"/>
          </a:xfrm>
          <a:prstGeom prst="line">
            <a:avLst/>
          </a:prstGeom>
          <a:noFill/>
          <a:ln w="38100">
            <a:solidFill>
              <a:schemeClr val="tx1"/>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el-GR"/>
          </a:p>
        </p:txBody>
      </p:sp>
      <p:sp>
        <p:nvSpPr>
          <p:cNvPr id="12" name="Text Box 14">
            <a:extLst>
              <a:ext uri="{FF2B5EF4-FFF2-40B4-BE49-F238E27FC236}">
                <a16:creationId xmlns:a16="http://schemas.microsoft.com/office/drawing/2014/main" id="{11183FF4-3151-4287-95D5-77E1C55EDB14}"/>
              </a:ext>
            </a:extLst>
          </p:cNvPr>
          <p:cNvSpPr txBox="1">
            <a:spLocks noChangeArrowheads="1"/>
          </p:cNvSpPr>
          <p:nvPr userDrawn="1"/>
        </p:nvSpPr>
        <p:spPr bwMode="auto">
          <a:xfrm>
            <a:off x="2389188" y="18934113"/>
            <a:ext cx="184150" cy="369887"/>
          </a:xfrm>
          <a:prstGeom prst="rect">
            <a:avLst/>
          </a:prstGeom>
          <a:noFill/>
          <a:ln>
            <a:noFill/>
          </a:ln>
          <a:effectLst/>
        </p:spPr>
        <p:txBody>
          <a:bodyPr wrap="none">
            <a:spAutoFit/>
          </a:bodyPr>
          <a:lstStyle>
            <a:lvl1pPr defTabSz="4022725">
              <a:defRPr>
                <a:solidFill>
                  <a:schemeClr val="tx1"/>
                </a:solidFill>
                <a:latin typeface="Arial" panose="020B0604020202020204" pitchFamily="34" charset="0"/>
              </a:defRPr>
            </a:lvl1pPr>
            <a:lvl2pPr defTabSz="4022725">
              <a:defRPr>
                <a:solidFill>
                  <a:schemeClr val="tx1"/>
                </a:solidFill>
                <a:latin typeface="Arial" panose="020B0604020202020204" pitchFamily="34" charset="0"/>
              </a:defRPr>
            </a:lvl2pPr>
            <a:lvl3pPr defTabSz="4022725">
              <a:defRPr>
                <a:solidFill>
                  <a:schemeClr val="tx1"/>
                </a:solidFill>
                <a:latin typeface="Arial" panose="020B0604020202020204" pitchFamily="34" charset="0"/>
              </a:defRPr>
            </a:lvl3pPr>
            <a:lvl4pPr defTabSz="4022725">
              <a:defRPr>
                <a:solidFill>
                  <a:schemeClr val="tx1"/>
                </a:solidFill>
                <a:latin typeface="Arial" panose="020B0604020202020204" pitchFamily="34" charset="0"/>
              </a:defRPr>
            </a:lvl4pPr>
            <a:lvl5pPr defTabSz="4022725">
              <a:defRPr>
                <a:solidFill>
                  <a:schemeClr val="tx1"/>
                </a:solidFill>
                <a:latin typeface="Arial" panose="020B0604020202020204" pitchFamily="34" charset="0"/>
              </a:defRPr>
            </a:lvl5pPr>
            <a:lvl6pPr defTabSz="4022725" fontAlgn="base">
              <a:spcBef>
                <a:spcPct val="0"/>
              </a:spcBef>
              <a:spcAft>
                <a:spcPct val="0"/>
              </a:spcAft>
              <a:defRPr>
                <a:solidFill>
                  <a:schemeClr val="tx1"/>
                </a:solidFill>
                <a:latin typeface="Arial" panose="020B0604020202020204" pitchFamily="34" charset="0"/>
              </a:defRPr>
            </a:lvl6pPr>
            <a:lvl7pPr defTabSz="4022725" fontAlgn="base">
              <a:spcBef>
                <a:spcPct val="0"/>
              </a:spcBef>
              <a:spcAft>
                <a:spcPct val="0"/>
              </a:spcAft>
              <a:defRPr>
                <a:solidFill>
                  <a:schemeClr val="tx1"/>
                </a:solidFill>
                <a:latin typeface="Arial" panose="020B0604020202020204" pitchFamily="34" charset="0"/>
              </a:defRPr>
            </a:lvl7pPr>
            <a:lvl8pPr defTabSz="4022725" fontAlgn="base">
              <a:spcBef>
                <a:spcPct val="0"/>
              </a:spcBef>
              <a:spcAft>
                <a:spcPct val="0"/>
              </a:spcAft>
              <a:defRPr>
                <a:solidFill>
                  <a:schemeClr val="tx1"/>
                </a:solidFill>
                <a:latin typeface="Arial" panose="020B0604020202020204" pitchFamily="34" charset="0"/>
              </a:defRPr>
            </a:lvl8pPr>
            <a:lvl9pPr defTabSz="4022725" fontAlgn="base">
              <a:spcBef>
                <a:spcPct val="0"/>
              </a:spcBef>
              <a:spcAft>
                <a:spcPct val="0"/>
              </a:spcAft>
              <a:defRPr>
                <a:solidFill>
                  <a:schemeClr val="tx1"/>
                </a:solidFill>
                <a:latin typeface="Arial" panose="020B0604020202020204" pitchFamily="34" charset="0"/>
              </a:defRPr>
            </a:lvl9pPr>
          </a:lstStyle>
          <a:p>
            <a:pPr eaLnBrk="1" fontAlgn="auto" hangingPunct="1">
              <a:spcBef>
                <a:spcPts val="0"/>
              </a:spcBef>
              <a:spcAft>
                <a:spcPts val="0"/>
              </a:spcAft>
              <a:defRPr/>
            </a:pPr>
            <a:endParaRPr lang="el-GR" altLang="el-GR"/>
          </a:p>
        </p:txBody>
      </p:sp>
      <p:pic>
        <p:nvPicPr>
          <p:cNvPr id="1037" name="Picture 16">
            <a:extLst>
              <a:ext uri="{FF2B5EF4-FFF2-40B4-BE49-F238E27FC236}">
                <a16:creationId xmlns:a16="http://schemas.microsoft.com/office/drawing/2014/main" id="{94F337B8-14D8-4160-83BE-7E84B235EA29}"/>
              </a:ext>
            </a:extLst>
          </p:cNvPr>
          <p:cNvPicPr>
            <a:picLocks noChangeAspect="1" noChangeArrowheads="1"/>
          </p:cNvPicPr>
          <p:nvPr userDrawn="1"/>
        </p:nvPicPr>
        <p:blipFill>
          <a:blip r:embed="rId13">
            <a:extLst>
              <a:ext uri="{28A0092B-C50C-407E-A947-70E740481C1C}">
                <a14:useLocalDpi xmlns:a14="http://schemas.microsoft.com/office/drawing/2010/main" val="0"/>
              </a:ext>
            </a:extLst>
          </a:blip>
          <a:srcRect/>
          <a:stretch>
            <a:fillRect/>
          </a:stretch>
        </p:blipFill>
        <p:spPr bwMode="auto">
          <a:xfrm>
            <a:off x="1296988" y="18745200"/>
            <a:ext cx="2905125" cy="2952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2559050" rtl="0" eaLnBrk="0" fontAlgn="base" hangingPunct="0">
        <a:lnSpc>
          <a:spcPct val="90000"/>
        </a:lnSpc>
        <a:spcBef>
          <a:spcPct val="0"/>
        </a:spcBef>
        <a:spcAft>
          <a:spcPct val="0"/>
        </a:spcAft>
        <a:defRPr sz="12300" kern="1200">
          <a:solidFill>
            <a:schemeClr val="tx1"/>
          </a:solidFill>
          <a:latin typeface="+mj-lt"/>
          <a:ea typeface="+mj-ea"/>
          <a:cs typeface="+mj-cs"/>
        </a:defRPr>
      </a:lvl1pPr>
      <a:lvl2pPr algn="l" defTabSz="2559050" rtl="0" eaLnBrk="0" fontAlgn="base" hangingPunct="0">
        <a:lnSpc>
          <a:spcPct val="90000"/>
        </a:lnSpc>
        <a:spcBef>
          <a:spcPct val="0"/>
        </a:spcBef>
        <a:spcAft>
          <a:spcPct val="0"/>
        </a:spcAft>
        <a:defRPr sz="12300">
          <a:solidFill>
            <a:schemeClr val="tx1"/>
          </a:solidFill>
          <a:latin typeface="Calibri Light" panose="020F0302020204030204" pitchFamily="34" charset="0"/>
        </a:defRPr>
      </a:lvl2pPr>
      <a:lvl3pPr algn="l" defTabSz="2559050" rtl="0" eaLnBrk="0" fontAlgn="base" hangingPunct="0">
        <a:lnSpc>
          <a:spcPct val="90000"/>
        </a:lnSpc>
        <a:spcBef>
          <a:spcPct val="0"/>
        </a:spcBef>
        <a:spcAft>
          <a:spcPct val="0"/>
        </a:spcAft>
        <a:defRPr sz="12300">
          <a:solidFill>
            <a:schemeClr val="tx1"/>
          </a:solidFill>
          <a:latin typeface="Calibri Light" panose="020F0302020204030204" pitchFamily="34" charset="0"/>
        </a:defRPr>
      </a:lvl3pPr>
      <a:lvl4pPr algn="l" defTabSz="2559050" rtl="0" eaLnBrk="0" fontAlgn="base" hangingPunct="0">
        <a:lnSpc>
          <a:spcPct val="90000"/>
        </a:lnSpc>
        <a:spcBef>
          <a:spcPct val="0"/>
        </a:spcBef>
        <a:spcAft>
          <a:spcPct val="0"/>
        </a:spcAft>
        <a:defRPr sz="12300">
          <a:solidFill>
            <a:schemeClr val="tx1"/>
          </a:solidFill>
          <a:latin typeface="Calibri Light" panose="020F0302020204030204" pitchFamily="34" charset="0"/>
        </a:defRPr>
      </a:lvl4pPr>
      <a:lvl5pPr algn="l" defTabSz="2559050" rtl="0" eaLnBrk="0" fontAlgn="base" hangingPunct="0">
        <a:lnSpc>
          <a:spcPct val="90000"/>
        </a:lnSpc>
        <a:spcBef>
          <a:spcPct val="0"/>
        </a:spcBef>
        <a:spcAft>
          <a:spcPct val="0"/>
        </a:spcAft>
        <a:defRPr sz="12300">
          <a:solidFill>
            <a:schemeClr val="tx1"/>
          </a:solidFill>
          <a:latin typeface="Calibri Light" panose="020F0302020204030204" pitchFamily="34" charset="0"/>
        </a:defRPr>
      </a:lvl5pPr>
      <a:lvl6pPr marL="457200" algn="l" defTabSz="2559050" rtl="0" fontAlgn="base">
        <a:lnSpc>
          <a:spcPct val="90000"/>
        </a:lnSpc>
        <a:spcBef>
          <a:spcPct val="0"/>
        </a:spcBef>
        <a:spcAft>
          <a:spcPct val="0"/>
        </a:spcAft>
        <a:defRPr sz="12300">
          <a:solidFill>
            <a:schemeClr val="tx1"/>
          </a:solidFill>
          <a:latin typeface="Calibri Light" panose="020F0302020204030204" pitchFamily="34" charset="0"/>
        </a:defRPr>
      </a:lvl6pPr>
      <a:lvl7pPr marL="914400" algn="l" defTabSz="2559050" rtl="0" fontAlgn="base">
        <a:lnSpc>
          <a:spcPct val="90000"/>
        </a:lnSpc>
        <a:spcBef>
          <a:spcPct val="0"/>
        </a:spcBef>
        <a:spcAft>
          <a:spcPct val="0"/>
        </a:spcAft>
        <a:defRPr sz="12300">
          <a:solidFill>
            <a:schemeClr val="tx1"/>
          </a:solidFill>
          <a:latin typeface="Calibri Light" panose="020F0302020204030204" pitchFamily="34" charset="0"/>
        </a:defRPr>
      </a:lvl7pPr>
      <a:lvl8pPr marL="1371600" algn="l" defTabSz="2559050" rtl="0" fontAlgn="base">
        <a:lnSpc>
          <a:spcPct val="90000"/>
        </a:lnSpc>
        <a:spcBef>
          <a:spcPct val="0"/>
        </a:spcBef>
        <a:spcAft>
          <a:spcPct val="0"/>
        </a:spcAft>
        <a:defRPr sz="12300">
          <a:solidFill>
            <a:schemeClr val="tx1"/>
          </a:solidFill>
          <a:latin typeface="Calibri Light" panose="020F0302020204030204" pitchFamily="34" charset="0"/>
        </a:defRPr>
      </a:lvl8pPr>
      <a:lvl9pPr marL="1828800" algn="l" defTabSz="2559050" rtl="0" fontAlgn="base">
        <a:lnSpc>
          <a:spcPct val="90000"/>
        </a:lnSpc>
        <a:spcBef>
          <a:spcPct val="0"/>
        </a:spcBef>
        <a:spcAft>
          <a:spcPct val="0"/>
        </a:spcAft>
        <a:defRPr sz="12300">
          <a:solidFill>
            <a:schemeClr val="tx1"/>
          </a:solidFill>
          <a:latin typeface="Calibri Light" panose="020F0302020204030204" pitchFamily="34" charset="0"/>
        </a:defRPr>
      </a:lvl9pPr>
    </p:titleStyle>
    <p:bodyStyle>
      <a:lvl1pPr marL="639763" indent="-639763" algn="l" defTabSz="2559050" rtl="0" eaLnBrk="0" fontAlgn="base" hangingPunct="0">
        <a:lnSpc>
          <a:spcPct val="90000"/>
        </a:lnSpc>
        <a:spcBef>
          <a:spcPts val="2800"/>
        </a:spcBef>
        <a:spcAft>
          <a:spcPct val="0"/>
        </a:spcAft>
        <a:buFont typeface="Arial" panose="020B0604020202020204" pitchFamily="34" charset="0"/>
        <a:buChar char="•"/>
        <a:defRPr sz="7800" kern="1200">
          <a:solidFill>
            <a:schemeClr val="tx1"/>
          </a:solidFill>
          <a:latin typeface="+mn-lt"/>
          <a:ea typeface="+mn-ea"/>
          <a:cs typeface="+mn-cs"/>
        </a:defRPr>
      </a:lvl1pPr>
      <a:lvl2pPr marL="1919288" indent="-639763" algn="l" defTabSz="2559050" rtl="0" eaLnBrk="0" fontAlgn="base" hangingPunct="0">
        <a:lnSpc>
          <a:spcPct val="90000"/>
        </a:lnSpc>
        <a:spcBef>
          <a:spcPts val="1400"/>
        </a:spcBef>
        <a:spcAft>
          <a:spcPct val="0"/>
        </a:spcAft>
        <a:buFont typeface="Arial" panose="020B0604020202020204" pitchFamily="34" charset="0"/>
        <a:buChar char="•"/>
        <a:defRPr sz="6700" kern="1200">
          <a:solidFill>
            <a:schemeClr val="tx1"/>
          </a:solidFill>
          <a:latin typeface="+mn-lt"/>
          <a:ea typeface="+mn-ea"/>
          <a:cs typeface="+mn-cs"/>
        </a:defRPr>
      </a:lvl2pPr>
      <a:lvl3pPr marL="3200400" indent="-639763" algn="l" defTabSz="2559050" rtl="0" eaLnBrk="0" fontAlgn="base" hangingPunct="0">
        <a:lnSpc>
          <a:spcPct val="90000"/>
        </a:lnSpc>
        <a:spcBef>
          <a:spcPts val="1400"/>
        </a:spcBef>
        <a:spcAft>
          <a:spcPct val="0"/>
        </a:spcAft>
        <a:buFont typeface="Arial" panose="020B0604020202020204" pitchFamily="34" charset="0"/>
        <a:buChar char="•"/>
        <a:defRPr sz="5600" kern="1200">
          <a:solidFill>
            <a:schemeClr val="tx1"/>
          </a:solidFill>
          <a:latin typeface="+mn-lt"/>
          <a:ea typeface="+mn-ea"/>
          <a:cs typeface="+mn-cs"/>
        </a:defRPr>
      </a:lvl3pPr>
      <a:lvl4pPr marL="4479925" indent="-639763" algn="l" defTabSz="2559050" rtl="0" eaLnBrk="0" fontAlgn="base" hangingPunct="0">
        <a:lnSpc>
          <a:spcPct val="90000"/>
        </a:lnSpc>
        <a:spcBef>
          <a:spcPts val="1400"/>
        </a:spcBef>
        <a:spcAft>
          <a:spcPct val="0"/>
        </a:spcAft>
        <a:buFont typeface="Arial" panose="020B0604020202020204" pitchFamily="34" charset="0"/>
        <a:buChar char="•"/>
        <a:defRPr sz="5000" kern="1200">
          <a:solidFill>
            <a:schemeClr val="tx1"/>
          </a:solidFill>
          <a:latin typeface="+mn-lt"/>
          <a:ea typeface="+mn-ea"/>
          <a:cs typeface="+mn-cs"/>
        </a:defRPr>
      </a:lvl4pPr>
      <a:lvl5pPr marL="5759450" indent="-639763" algn="l" defTabSz="2559050" rtl="0" eaLnBrk="0" fontAlgn="base" hangingPunct="0">
        <a:lnSpc>
          <a:spcPct val="90000"/>
        </a:lnSpc>
        <a:spcBef>
          <a:spcPts val="1400"/>
        </a:spcBef>
        <a:spcAft>
          <a:spcPct val="0"/>
        </a:spcAft>
        <a:buFont typeface="Arial" panose="020B0604020202020204" pitchFamily="34" charset="0"/>
        <a:buChar char="•"/>
        <a:defRPr sz="5000" kern="1200">
          <a:solidFill>
            <a:schemeClr val="tx1"/>
          </a:solidFill>
          <a:latin typeface="+mn-lt"/>
          <a:ea typeface="+mn-ea"/>
          <a:cs typeface="+mn-cs"/>
        </a:defRPr>
      </a:lvl5pPr>
      <a:lvl6pPr marL="704088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6pPr>
      <a:lvl7pPr marL="832104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7pPr>
      <a:lvl8pPr marL="960120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8pPr>
      <a:lvl9pPr marL="10881360" indent="-640080" algn="l" defTabSz="2560320" rtl="0" eaLnBrk="1" latinLnBrk="0" hangingPunct="1">
        <a:lnSpc>
          <a:spcPct val="90000"/>
        </a:lnSpc>
        <a:spcBef>
          <a:spcPts val="1400"/>
        </a:spcBef>
        <a:buFont typeface="Arial" panose="020B0604020202020204" pitchFamily="34" charset="0"/>
        <a:buChar char="•"/>
        <a:defRPr sz="5040" kern="1200">
          <a:solidFill>
            <a:schemeClr val="tx1"/>
          </a:solidFill>
          <a:latin typeface="+mn-lt"/>
          <a:ea typeface="+mn-ea"/>
          <a:cs typeface="+mn-cs"/>
        </a:defRPr>
      </a:lvl9pPr>
    </p:bodyStyle>
    <p:otherStyle>
      <a:defPPr>
        <a:defRPr lang="en-US"/>
      </a:defPPr>
      <a:lvl1pPr marL="0" algn="l" defTabSz="2560320" rtl="0" eaLnBrk="1" latinLnBrk="0" hangingPunct="1">
        <a:defRPr sz="5040" kern="1200">
          <a:solidFill>
            <a:schemeClr val="tx1"/>
          </a:solidFill>
          <a:latin typeface="+mn-lt"/>
          <a:ea typeface="+mn-ea"/>
          <a:cs typeface="+mn-cs"/>
        </a:defRPr>
      </a:lvl1pPr>
      <a:lvl2pPr marL="1280160" algn="l" defTabSz="2560320" rtl="0" eaLnBrk="1" latinLnBrk="0" hangingPunct="1">
        <a:defRPr sz="5040" kern="1200">
          <a:solidFill>
            <a:schemeClr val="tx1"/>
          </a:solidFill>
          <a:latin typeface="+mn-lt"/>
          <a:ea typeface="+mn-ea"/>
          <a:cs typeface="+mn-cs"/>
        </a:defRPr>
      </a:lvl2pPr>
      <a:lvl3pPr marL="2560320" algn="l" defTabSz="2560320" rtl="0" eaLnBrk="1" latinLnBrk="0" hangingPunct="1">
        <a:defRPr sz="5040" kern="1200">
          <a:solidFill>
            <a:schemeClr val="tx1"/>
          </a:solidFill>
          <a:latin typeface="+mn-lt"/>
          <a:ea typeface="+mn-ea"/>
          <a:cs typeface="+mn-cs"/>
        </a:defRPr>
      </a:lvl3pPr>
      <a:lvl4pPr marL="3840480" algn="l" defTabSz="2560320" rtl="0" eaLnBrk="1" latinLnBrk="0" hangingPunct="1">
        <a:defRPr sz="5040" kern="1200">
          <a:solidFill>
            <a:schemeClr val="tx1"/>
          </a:solidFill>
          <a:latin typeface="+mn-lt"/>
          <a:ea typeface="+mn-ea"/>
          <a:cs typeface="+mn-cs"/>
        </a:defRPr>
      </a:lvl4pPr>
      <a:lvl5pPr marL="5120640" algn="l" defTabSz="2560320" rtl="0" eaLnBrk="1" latinLnBrk="0" hangingPunct="1">
        <a:defRPr sz="5040" kern="1200">
          <a:solidFill>
            <a:schemeClr val="tx1"/>
          </a:solidFill>
          <a:latin typeface="+mn-lt"/>
          <a:ea typeface="+mn-ea"/>
          <a:cs typeface="+mn-cs"/>
        </a:defRPr>
      </a:lvl5pPr>
      <a:lvl6pPr marL="6400800" algn="l" defTabSz="2560320" rtl="0" eaLnBrk="1" latinLnBrk="0" hangingPunct="1">
        <a:defRPr sz="5040" kern="1200">
          <a:solidFill>
            <a:schemeClr val="tx1"/>
          </a:solidFill>
          <a:latin typeface="+mn-lt"/>
          <a:ea typeface="+mn-ea"/>
          <a:cs typeface="+mn-cs"/>
        </a:defRPr>
      </a:lvl6pPr>
      <a:lvl7pPr marL="7680960" algn="l" defTabSz="2560320" rtl="0" eaLnBrk="1" latinLnBrk="0" hangingPunct="1">
        <a:defRPr sz="5040" kern="1200">
          <a:solidFill>
            <a:schemeClr val="tx1"/>
          </a:solidFill>
          <a:latin typeface="+mn-lt"/>
          <a:ea typeface="+mn-ea"/>
          <a:cs typeface="+mn-cs"/>
        </a:defRPr>
      </a:lvl7pPr>
      <a:lvl8pPr marL="8961120" algn="l" defTabSz="2560320" rtl="0" eaLnBrk="1" latinLnBrk="0" hangingPunct="1">
        <a:defRPr sz="5040" kern="1200">
          <a:solidFill>
            <a:schemeClr val="tx1"/>
          </a:solidFill>
          <a:latin typeface="+mn-lt"/>
          <a:ea typeface="+mn-ea"/>
          <a:cs typeface="+mn-cs"/>
        </a:defRPr>
      </a:lvl8pPr>
      <a:lvl9pPr marL="10241280" algn="l" defTabSz="2560320" rtl="0" eaLnBrk="1" latinLnBrk="0" hangingPunct="1">
        <a:defRPr sz="504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jpg"/><Relationship Id="rId2" Type="http://schemas.openxmlformats.org/officeDocument/2006/relationships/image" Target="../media/image2.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2.png"/><Relationship Id="rId1" Type="http://schemas.openxmlformats.org/officeDocument/2006/relationships/slideLayout" Target="../slideLayouts/slideLayout1.xml"/><Relationship Id="rId5" Type="http://schemas.openxmlformats.org/officeDocument/2006/relationships/image" Target="../media/image6.png"/><Relationship Id="rId4" Type="http://schemas.openxmlformats.org/officeDocument/2006/relationships/image" Target="../media/image5.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541538B0-A8C1-4B52-8EA2-7703A16BD15E}"/>
              </a:ext>
            </a:extLst>
          </p:cNvPr>
          <p:cNvSpPr/>
          <p:nvPr/>
        </p:nvSpPr>
        <p:spPr>
          <a:xfrm rot="16200000">
            <a:off x="18113375" y="-12671425"/>
            <a:ext cx="3352800" cy="28695650"/>
          </a:xfrm>
          <a:prstGeom prst="rect">
            <a:avLst/>
          </a:prstGeom>
          <a:solidFill>
            <a:srgbClr val="B7D4E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9" name="Rectangle 4">
            <a:extLst>
              <a:ext uri="{FF2B5EF4-FFF2-40B4-BE49-F238E27FC236}">
                <a16:creationId xmlns:a16="http://schemas.microsoft.com/office/drawing/2014/main" id="{CE99C7C5-E786-49E5-AA71-6727BC7CE6F5}"/>
              </a:ext>
            </a:extLst>
          </p:cNvPr>
          <p:cNvSpPr/>
          <p:nvPr/>
        </p:nvSpPr>
        <p:spPr>
          <a:xfrm>
            <a:off x="5521325" y="3127375"/>
            <a:ext cx="28562300" cy="16009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4" name="Rectangle 3">
            <a:extLst>
              <a:ext uri="{FF2B5EF4-FFF2-40B4-BE49-F238E27FC236}">
                <a16:creationId xmlns:a16="http://schemas.microsoft.com/office/drawing/2014/main" id="{EE65689B-8C1E-4341-8691-D991B9C0C0EB}"/>
              </a:ext>
            </a:extLst>
          </p:cNvPr>
          <p:cNvSpPr/>
          <p:nvPr/>
        </p:nvSpPr>
        <p:spPr>
          <a:xfrm>
            <a:off x="-6350" y="2971800"/>
            <a:ext cx="5541963" cy="16240125"/>
          </a:xfrm>
          <a:prstGeom prst="rect">
            <a:avLst/>
          </a:prstGeom>
          <a:solidFill>
            <a:srgbClr val="B7D4E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l-GR" sz="1800" b="0" i="0" u="none" strike="noStrike" kern="1200" cap="none" spc="0" normalizeH="0" baseline="0" noProof="0" dirty="0">
              <a:ln>
                <a:noFill/>
              </a:ln>
              <a:solidFill>
                <a:prstClr val="white"/>
              </a:solidFill>
              <a:effectLst/>
              <a:uLnTx/>
              <a:uFillTx/>
              <a:latin typeface="Calibri" panose="020F0502020204030204"/>
              <a:ea typeface="+mn-ea"/>
              <a:cs typeface="+mn-cs"/>
            </a:endParaRPr>
          </a:p>
        </p:txBody>
      </p:sp>
      <p:sp>
        <p:nvSpPr>
          <p:cNvPr id="2057" name="Text Box 75">
            <a:extLst>
              <a:ext uri="{FF2B5EF4-FFF2-40B4-BE49-F238E27FC236}">
                <a16:creationId xmlns:a16="http://schemas.microsoft.com/office/drawing/2014/main" id="{B58EF54A-A836-489D-8121-58E08442EC8B}"/>
              </a:ext>
            </a:extLst>
          </p:cNvPr>
          <p:cNvSpPr txBox="1">
            <a:spLocks noChangeArrowheads="1"/>
          </p:cNvSpPr>
          <p:nvPr/>
        </p:nvSpPr>
        <p:spPr bwMode="auto">
          <a:xfrm>
            <a:off x="7470775" y="1406525"/>
            <a:ext cx="25546050" cy="215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79307" tIns="379307" rIns="379307" bIns="379307" anchor="ctr" anchorCtr="1"/>
          <a:lstStyle>
            <a:lvl1pPr defTabSz="4389438">
              <a:defRPr>
                <a:solidFill>
                  <a:schemeClr val="tx1"/>
                </a:solidFill>
                <a:latin typeface="Calibri" panose="020F0502020204030204" pitchFamily="34" charset="0"/>
              </a:defRPr>
            </a:lvl1pPr>
            <a:lvl2pPr marL="742950" indent="-285750" defTabSz="4389438">
              <a:defRPr>
                <a:solidFill>
                  <a:schemeClr val="tx1"/>
                </a:solidFill>
                <a:latin typeface="Calibri" panose="020F0502020204030204" pitchFamily="34" charset="0"/>
              </a:defRPr>
            </a:lvl2pPr>
            <a:lvl3pPr marL="1143000" indent="-228600" defTabSz="4389438">
              <a:defRPr>
                <a:solidFill>
                  <a:schemeClr val="tx1"/>
                </a:solidFill>
                <a:latin typeface="Calibri" panose="020F0502020204030204" pitchFamily="34" charset="0"/>
              </a:defRPr>
            </a:lvl3pPr>
            <a:lvl4pPr marL="1600200" indent="-228600" defTabSz="4389438">
              <a:defRPr>
                <a:solidFill>
                  <a:schemeClr val="tx1"/>
                </a:solidFill>
                <a:latin typeface="Calibri" panose="020F0502020204030204" pitchFamily="34" charset="0"/>
              </a:defRPr>
            </a:lvl4pPr>
            <a:lvl5pPr marL="2057400" indent="-228600" defTabSz="4389438">
              <a:defRPr>
                <a:solidFill>
                  <a:schemeClr val="tx1"/>
                </a:solidFill>
                <a:latin typeface="Calibri" panose="020F0502020204030204" pitchFamily="34" charset="0"/>
              </a:defRPr>
            </a:lvl5pPr>
            <a:lvl6pPr marL="2514600" indent="-228600" defTabSz="4389438" eaLnBrk="0" fontAlgn="base" hangingPunct="0">
              <a:spcBef>
                <a:spcPct val="0"/>
              </a:spcBef>
              <a:spcAft>
                <a:spcPct val="0"/>
              </a:spcAft>
              <a:defRPr>
                <a:solidFill>
                  <a:schemeClr val="tx1"/>
                </a:solidFill>
                <a:latin typeface="Calibri" panose="020F0502020204030204" pitchFamily="34" charset="0"/>
              </a:defRPr>
            </a:lvl6pPr>
            <a:lvl7pPr marL="2971800" indent="-228600" defTabSz="4389438" eaLnBrk="0" fontAlgn="base" hangingPunct="0">
              <a:spcBef>
                <a:spcPct val="0"/>
              </a:spcBef>
              <a:spcAft>
                <a:spcPct val="0"/>
              </a:spcAft>
              <a:defRPr>
                <a:solidFill>
                  <a:schemeClr val="tx1"/>
                </a:solidFill>
                <a:latin typeface="Calibri" panose="020F0502020204030204" pitchFamily="34" charset="0"/>
              </a:defRPr>
            </a:lvl7pPr>
            <a:lvl8pPr marL="3429000" indent="-228600" defTabSz="4389438" eaLnBrk="0" fontAlgn="base" hangingPunct="0">
              <a:spcBef>
                <a:spcPct val="0"/>
              </a:spcBef>
              <a:spcAft>
                <a:spcPct val="0"/>
              </a:spcAft>
              <a:defRPr>
                <a:solidFill>
                  <a:schemeClr val="tx1"/>
                </a:solidFill>
                <a:latin typeface="Calibri" panose="020F0502020204030204" pitchFamily="34" charset="0"/>
              </a:defRPr>
            </a:lvl8pPr>
            <a:lvl9pPr marL="3886200" indent="-228600" defTabSz="4389438"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4389438" rtl="0" eaLnBrk="1" fontAlgn="base" latinLnBrk="0" hangingPunct="1">
              <a:lnSpc>
                <a:spcPct val="100000"/>
              </a:lnSpc>
              <a:spcBef>
                <a:spcPct val="0"/>
              </a:spcBef>
              <a:spcAft>
                <a:spcPct val="0"/>
              </a:spcAft>
              <a:buClrTx/>
              <a:buSzTx/>
              <a:buFontTx/>
              <a:buNone/>
              <a:tabLst/>
              <a:defRPr/>
            </a:pPr>
            <a:r>
              <a:rPr kumimoji="0" lang="el-GR" altLang="el-GR" sz="3200" b="0" i="0" u="none" strike="noStrike" kern="1200" cap="none" spc="0" normalizeH="0" baseline="0" noProof="0" dirty="0">
                <a:ln>
                  <a:noFill/>
                </a:ln>
                <a:solidFill>
                  <a:srgbClr val="084168"/>
                </a:solidFill>
                <a:effectLst/>
                <a:uLnTx/>
                <a:uFillTx/>
                <a:latin typeface="Times New Roman" panose="02020603050405020304" pitchFamily="18" charset="0"/>
                <a:ea typeface="+mn-ea"/>
                <a:cs typeface="+mn-cs"/>
              </a:rPr>
              <a:t>Μάρκου Χρήστος, Γιαννοπούλου Μαρίνη Νεφέλη, Μερκουριάδη Γεωργία, Τυρολόγου Βασιλική – Αθηνά, Παπαδάκη Δήμητρα, Καρεφυλλάκη Ιωάννα</a:t>
            </a:r>
            <a:br>
              <a:rPr kumimoji="0" lang="el-GR" altLang="el-GR" sz="3200" b="0" i="0" u="none" strike="noStrike" kern="1200" cap="none" spc="0" normalizeH="0" baseline="0" noProof="0" dirty="0">
                <a:ln>
                  <a:noFill/>
                </a:ln>
                <a:solidFill>
                  <a:srgbClr val="084168"/>
                </a:solidFill>
                <a:effectLst/>
                <a:uLnTx/>
                <a:uFillTx/>
                <a:latin typeface="Times New Roman" panose="02020603050405020304" pitchFamily="18" charset="0"/>
                <a:ea typeface="+mn-ea"/>
                <a:cs typeface="+mn-cs"/>
              </a:rPr>
            </a:br>
            <a:r>
              <a:rPr kumimoji="0" lang="el-GR" altLang="el-GR" sz="3200" b="0" i="0" u="none" strike="noStrike" kern="1200" cap="none" spc="0" normalizeH="0" baseline="0" noProof="0" dirty="0">
                <a:ln>
                  <a:noFill/>
                </a:ln>
                <a:solidFill>
                  <a:srgbClr val="084168"/>
                </a:solidFill>
                <a:effectLst/>
                <a:uLnTx/>
                <a:uFillTx/>
                <a:latin typeface="Times New Roman" panose="02020603050405020304" pitchFamily="18" charset="0"/>
                <a:ea typeface="+mn-ea"/>
                <a:cs typeface="+mn-cs"/>
              </a:rPr>
              <a:t>Κεσανόπουλος Κωνσταντίνος, Μπαρμπούνη Αναστασία</a:t>
            </a:r>
          </a:p>
        </p:txBody>
      </p:sp>
      <p:sp>
        <p:nvSpPr>
          <p:cNvPr id="3154" name="Text Box 82">
            <a:extLst>
              <a:ext uri="{FF2B5EF4-FFF2-40B4-BE49-F238E27FC236}">
                <a16:creationId xmlns:a16="http://schemas.microsoft.com/office/drawing/2014/main" id="{6D3D3370-68DB-4F4C-8154-0B130A8D6785}"/>
              </a:ext>
            </a:extLst>
          </p:cNvPr>
          <p:cNvSpPr txBox="1">
            <a:spLocks noChangeArrowheads="1"/>
          </p:cNvSpPr>
          <p:nvPr/>
        </p:nvSpPr>
        <p:spPr bwMode="auto">
          <a:xfrm>
            <a:off x="16939759" y="3521212"/>
            <a:ext cx="6446838" cy="568325"/>
          </a:xfrm>
          <a:prstGeom prst="rect">
            <a:avLst/>
          </a:prstGeom>
          <a:noFill/>
          <a:ln>
            <a:noFill/>
          </a:ln>
          <a:effectLst/>
        </p:spPr>
        <p:txBody>
          <a:bodyPr wrap="none" lIns="189653" tIns="189653" rIns="189653" bIns="189653" anchor="ctr" anchorCtr="1"/>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pPr marL="0" marR="0" lvl="0" indent="0" algn="l" defTabSz="4389438" rtl="0" eaLnBrk="1" fontAlgn="auto" latinLnBrk="0" hangingPunct="1">
              <a:lnSpc>
                <a:spcPct val="100000"/>
              </a:lnSpc>
              <a:spcBef>
                <a:spcPts val="0"/>
              </a:spcBef>
              <a:spcAft>
                <a:spcPts val="0"/>
              </a:spcAft>
              <a:buClrTx/>
              <a:buSzTx/>
              <a:buFontTx/>
              <a:buNone/>
              <a:tabLst/>
              <a:defRPr/>
            </a:pPr>
            <a:r>
              <a:rPr kumimoji="0" lang="el-GR" altLang="el-GR" sz="3200" b="1" i="0" u="none" strike="noStrike" kern="1200" cap="none" spc="0" normalizeH="0" baseline="0" noProof="0" dirty="0">
                <a:ln>
                  <a:noFill/>
                </a:ln>
                <a:solidFill>
                  <a:srgbClr val="084168"/>
                </a:solidFill>
                <a:effectLst>
                  <a:outerShdw blurRad="38100" dist="38100" dir="2700000" algn="tl">
                    <a:srgbClr val="000000">
                      <a:alpha val="43137"/>
                    </a:srgbClr>
                  </a:outerShdw>
                </a:effectLst>
                <a:uLnTx/>
                <a:uFillTx/>
                <a:latin typeface="Calibri" panose="020F0502020204030204"/>
                <a:ea typeface="+mn-ea"/>
                <a:cs typeface="+mn-cs"/>
              </a:rPr>
              <a:t>ΕΙΣΑΓΩΓΗ</a:t>
            </a:r>
            <a:endParaRPr kumimoji="0" lang="en-US" altLang="el-GR" sz="3200" b="1" i="0" u="none" strike="noStrike" kern="1200" cap="none" spc="0" normalizeH="0" baseline="0" noProof="0" dirty="0">
              <a:ln>
                <a:noFill/>
              </a:ln>
              <a:solidFill>
                <a:srgbClr val="084168"/>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2059" name="Text Box 81">
            <a:extLst>
              <a:ext uri="{FF2B5EF4-FFF2-40B4-BE49-F238E27FC236}">
                <a16:creationId xmlns:a16="http://schemas.microsoft.com/office/drawing/2014/main" id="{D39722FF-CE0C-4FC0-B762-BDF76F3825EC}"/>
              </a:ext>
            </a:extLst>
          </p:cNvPr>
          <p:cNvSpPr txBox="1">
            <a:spLocks noChangeArrowheads="1"/>
          </p:cNvSpPr>
          <p:nvPr/>
        </p:nvSpPr>
        <p:spPr bwMode="auto">
          <a:xfrm>
            <a:off x="5943600" y="6326774"/>
            <a:ext cx="9459012" cy="3840730"/>
          </a:xfrm>
          <a:prstGeom prst="rect">
            <a:avLst/>
          </a:prstGeom>
          <a:solidFill>
            <a:srgbClr val="D7D7D7"/>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lIns="189653" tIns="189653" rIns="189653" bIns="189653"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just" defTabSz="457200" rtl="0" eaLnBrk="0" fontAlgn="base" latinLnBrk="0" hangingPunct="0">
              <a:lnSpc>
                <a:spcPct val="100000"/>
              </a:lnSpc>
              <a:spcBef>
                <a:spcPct val="0"/>
              </a:spcBef>
              <a:spcAft>
                <a:spcPct val="0"/>
              </a:spcAft>
              <a:buClrTx/>
              <a:buSzTx/>
              <a:buFontTx/>
              <a:buNone/>
              <a:tabLst/>
              <a:defRPr/>
            </a:pPr>
            <a:r>
              <a:rPr kumimoji="0" lang="el" sz="22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Τα Συστήματα Διαδικτυακής Επιτήρησης (Internet Based </a:t>
            </a:r>
            <a:r>
              <a:rPr kumimoji="0" lang="el-GR" sz="2200" b="0" i="0" u="none" strike="noStrike" kern="1200" cap="none" spc="0" normalizeH="0" baseline="0" noProof="0" dirty="0" err="1">
                <a:ln>
                  <a:noFill/>
                </a:ln>
                <a:solidFill>
                  <a:srgbClr val="084168"/>
                </a:solidFill>
                <a:effectLst/>
                <a:uLnTx/>
                <a:uFillTx/>
                <a:latin typeface="Calibri" panose="020F0502020204030204" pitchFamily="34" charset="0"/>
                <a:ea typeface="+mn-ea"/>
                <a:cs typeface="+mn-cs"/>
              </a:rPr>
              <a:t>Surveillance</a:t>
            </a:r>
            <a:r>
              <a:rPr lang="en-US" sz="2200" dirty="0">
                <a:solidFill>
                  <a:srgbClr val="084168"/>
                </a:solidFill>
              </a:rPr>
              <a:t> – IBS</a:t>
            </a:r>
            <a:r>
              <a:rPr kumimoji="0" lang="el" sz="22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 systems) αποτελούν επέκταση των παραδοσιακών </a:t>
            </a:r>
            <a:r>
              <a:rPr kumimoji="0" lang="el-GR" sz="22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συστημάτων επιδημιολογικής επιτήρησης. Βασιζόμενο στην Πληροφοριακή Επιδημιολογία (</a:t>
            </a:r>
            <a:r>
              <a:rPr kumimoji="0" lang="el" sz="2200" b="0" i="0" u="none" strike="noStrike" kern="1200" cap="none" spc="0" normalizeH="0" baseline="0" noProof="0" dirty="0" err="1">
                <a:ln>
                  <a:noFill/>
                </a:ln>
                <a:solidFill>
                  <a:srgbClr val="084168"/>
                </a:solidFill>
                <a:effectLst/>
                <a:uLnTx/>
                <a:uFillTx/>
                <a:latin typeface="Calibri" panose="020F0502020204030204" pitchFamily="34" charset="0"/>
                <a:ea typeface="+mn-ea"/>
                <a:cs typeface="+mn-cs"/>
              </a:rPr>
              <a:t>Infodemiology</a:t>
            </a:r>
            <a:r>
              <a:rPr kumimoji="0" lang="el" sz="22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 ένα σύστημα IBS </a:t>
            </a:r>
            <a:r>
              <a:rPr kumimoji="0" lang="el-GR" sz="22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επιτρέπει την παρακολούθηση των πεποιθήσεων των χρηστών των μέσων κοινωνικής δικτύωσης για θέματα Δημόσιας </a:t>
            </a:r>
            <a:r>
              <a:rPr lang="el-GR" sz="2200" dirty="0">
                <a:solidFill>
                  <a:srgbClr val="084168"/>
                </a:solidFill>
              </a:rPr>
              <a:t>Υ</a:t>
            </a:r>
            <a:r>
              <a:rPr kumimoji="0" lang="el-GR" sz="2200" b="0" i="0" u="none" strike="noStrike" kern="1200" cap="none" spc="0" normalizeH="0" baseline="0" noProof="0" dirty="0" err="1">
                <a:ln>
                  <a:noFill/>
                </a:ln>
                <a:solidFill>
                  <a:srgbClr val="084168"/>
                </a:solidFill>
                <a:effectLst/>
                <a:uLnTx/>
                <a:uFillTx/>
                <a:latin typeface="Calibri" panose="020F0502020204030204" pitchFamily="34" charset="0"/>
                <a:ea typeface="+mn-ea"/>
                <a:cs typeface="+mn-cs"/>
              </a:rPr>
              <a:t>γείας</a:t>
            </a:r>
            <a:r>
              <a:rPr kumimoji="0" lang="el-GR" sz="22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 όπως ο παιδικός εμβολιασμός κατά της COVID-19. Τα τελευταία χρόνια, όπως αποδεικνύεται και από την αύξηση των πρόσφατων δημοσιεύσεων και ερευνών σχετικά με την Πληροφοριακή Επιδημιολογία, η χρήση των συστημάτων IBS </a:t>
            </a:r>
            <a:r>
              <a:rPr kumimoji="0" lang="el" sz="22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είναι αυξανόμενη λόγω των σημαντικών επιδημιολογικών πληροφοριών που παρέχουν.</a:t>
            </a:r>
            <a:r>
              <a:rPr kumimoji="0" lang="el-GR" sz="22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 </a:t>
            </a:r>
            <a:endParaRPr kumimoji="0" lang="en-US" sz="22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endParaRPr>
          </a:p>
        </p:txBody>
      </p:sp>
      <p:pic>
        <p:nvPicPr>
          <p:cNvPr id="2061" name="Picture 2">
            <a:extLst>
              <a:ext uri="{FF2B5EF4-FFF2-40B4-BE49-F238E27FC236}">
                <a16:creationId xmlns:a16="http://schemas.microsoft.com/office/drawing/2014/main" id="{451AB317-D50D-487A-970F-ACD4D97EA32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0" y="1147763"/>
            <a:ext cx="3811588" cy="380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062" name="TextBox 3">
            <a:extLst>
              <a:ext uri="{FF2B5EF4-FFF2-40B4-BE49-F238E27FC236}">
                <a16:creationId xmlns:a16="http://schemas.microsoft.com/office/drawing/2014/main" id="{8BC53086-90F5-47BF-8261-24D06507D842}"/>
              </a:ext>
            </a:extLst>
          </p:cNvPr>
          <p:cNvSpPr txBox="1">
            <a:spLocks noChangeArrowheads="1"/>
          </p:cNvSpPr>
          <p:nvPr/>
        </p:nvSpPr>
        <p:spPr bwMode="auto">
          <a:xfrm>
            <a:off x="16753620" y="4114800"/>
            <a:ext cx="6853830" cy="4762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457200" rtl="0" eaLnBrk="1" fontAlgn="base" latinLnBrk="0" hangingPunct="1">
              <a:lnSpc>
                <a:spcPct val="100000"/>
              </a:lnSpc>
              <a:spcBef>
                <a:spcPct val="0"/>
              </a:spcBef>
              <a:spcAft>
                <a:spcPct val="0"/>
              </a:spcAft>
              <a:buClrTx/>
              <a:buSzTx/>
              <a:buFontTx/>
              <a:buNone/>
              <a:tabLst/>
              <a:defRPr/>
            </a:pPr>
            <a:r>
              <a:rPr kumimoji="0" lang="el-GR" altLang="el-GR" sz="2500" b="1"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Πανδημία</a:t>
            </a:r>
            <a:r>
              <a:rPr kumimoji="0" lang="en-US" altLang="el-GR" sz="2500" b="1"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 COVID-19</a:t>
            </a:r>
            <a:r>
              <a:rPr kumimoji="0" lang="el-GR" altLang="el-GR" sz="2500" b="1"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 – Παιδικός Εμβολιασμός</a:t>
            </a:r>
          </a:p>
        </p:txBody>
      </p:sp>
      <p:sp>
        <p:nvSpPr>
          <p:cNvPr id="2063" name="TextBox 4">
            <a:extLst>
              <a:ext uri="{FF2B5EF4-FFF2-40B4-BE49-F238E27FC236}">
                <a16:creationId xmlns:a16="http://schemas.microsoft.com/office/drawing/2014/main" id="{B9A6257F-AB58-4CBC-8A87-F120C35F22AC}"/>
              </a:ext>
            </a:extLst>
          </p:cNvPr>
          <p:cNvSpPr txBox="1">
            <a:spLocks noChangeArrowheads="1"/>
          </p:cNvSpPr>
          <p:nvPr/>
        </p:nvSpPr>
        <p:spPr bwMode="auto">
          <a:xfrm>
            <a:off x="9583286" y="5853629"/>
            <a:ext cx="2190750" cy="488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l-GR" altLang="el-GR" sz="2600" b="1"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Τί είναι το </a:t>
            </a:r>
            <a:r>
              <a:rPr kumimoji="0" lang="en-US" altLang="el-GR" sz="2600" b="1"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IBS</a:t>
            </a:r>
            <a:r>
              <a:rPr kumimoji="0" lang="el-GR" altLang="el-GR" sz="2600" b="1"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a:t>
            </a:r>
          </a:p>
        </p:txBody>
      </p:sp>
      <p:sp>
        <p:nvSpPr>
          <p:cNvPr id="2064" name="TextBox 77">
            <a:extLst>
              <a:ext uri="{FF2B5EF4-FFF2-40B4-BE49-F238E27FC236}">
                <a16:creationId xmlns:a16="http://schemas.microsoft.com/office/drawing/2014/main" id="{A6B04A3E-60AC-4BBD-A775-1BED912CDCA3}"/>
              </a:ext>
            </a:extLst>
          </p:cNvPr>
          <p:cNvSpPr txBox="1">
            <a:spLocks noChangeArrowheads="1"/>
          </p:cNvSpPr>
          <p:nvPr/>
        </p:nvSpPr>
        <p:spPr bwMode="auto">
          <a:xfrm>
            <a:off x="26515560" y="5874824"/>
            <a:ext cx="5157957"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l-GR" altLang="el-GR" sz="2600" b="1"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Εφαρμογή </a:t>
            </a:r>
            <a:r>
              <a:rPr kumimoji="0" lang="en-US" altLang="el-GR" sz="2600" b="1"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IBS</a:t>
            </a:r>
            <a:r>
              <a:rPr kumimoji="0" lang="el-GR" altLang="el-GR" sz="2600" b="1"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 στη Δημόσια Υγεία</a:t>
            </a:r>
          </a:p>
        </p:txBody>
      </p:sp>
      <p:sp>
        <p:nvSpPr>
          <p:cNvPr id="7" name="TextBox 6">
            <a:extLst>
              <a:ext uri="{FF2B5EF4-FFF2-40B4-BE49-F238E27FC236}">
                <a16:creationId xmlns:a16="http://schemas.microsoft.com/office/drawing/2014/main" id="{F34E3A6F-1984-4AC7-B58B-92B4357DE3D5}"/>
              </a:ext>
            </a:extLst>
          </p:cNvPr>
          <p:cNvSpPr txBox="1"/>
          <p:nvPr/>
        </p:nvSpPr>
        <p:spPr>
          <a:xfrm>
            <a:off x="6711950" y="44450"/>
            <a:ext cx="25707975" cy="1939925"/>
          </a:xfrm>
          <a:prstGeom prst="rect">
            <a:avLst/>
          </a:prstGeom>
          <a:noFill/>
        </p:spPr>
        <p:txBody>
          <a:bodyP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el-GR" sz="6000" b="1" i="0" u="none" strike="noStrike" kern="1200" cap="none" spc="0" normalizeH="0" baseline="0" noProof="0" dirty="0">
                <a:ln>
                  <a:noFill/>
                </a:ln>
                <a:solidFill>
                  <a:srgbClr val="084168"/>
                </a:solidFill>
                <a:effectLst>
                  <a:outerShdw blurRad="38100" dist="38100" dir="2700000" algn="tl">
                    <a:srgbClr val="000000">
                      <a:alpha val="43137"/>
                    </a:srgbClr>
                  </a:outerShdw>
                </a:effectLst>
                <a:uLnTx/>
                <a:uFillTx/>
                <a:latin typeface="Times New Roman" panose="02020603050405020304" pitchFamily="18" charset="0"/>
                <a:ea typeface="+mn-ea"/>
                <a:cs typeface="+mn-cs"/>
              </a:rPr>
              <a:t>ΠΑΙΔΙΚΟΣ ΕΜΒΟΛΙΑΣΜΟΣ ΕΝΑΝΤΙ ΤΗΣ COVID-19: ΑΝΑΛΥΣΗ ΤΟΥ ΕΛΛΗΝΙΚΟΥ TWITTER ΜΕΣΩ ΕΝΟΣ ΣΥΣΤΗΜΑΤΟΣ IBS</a:t>
            </a:r>
            <a:endParaRPr kumimoji="0" lang="el-GR" sz="6000" b="1" i="0" u="none" strike="noStrike" kern="1200" cap="none" spc="0" normalizeH="0" baseline="0" noProof="0" dirty="0">
              <a:ln>
                <a:noFill/>
              </a:ln>
              <a:solidFill>
                <a:srgbClr val="084168"/>
              </a:solidFill>
              <a:effectLst>
                <a:outerShdw blurRad="38100" dist="38100" dir="2700000" algn="tl">
                  <a:srgbClr val="000000">
                    <a:alpha val="43137"/>
                  </a:srgbClr>
                </a:outerShdw>
              </a:effectLst>
              <a:uLnTx/>
              <a:uFillTx/>
              <a:latin typeface="Calibri" panose="020F0502020204030204"/>
              <a:ea typeface="+mn-ea"/>
              <a:cs typeface="+mn-cs"/>
            </a:endParaRPr>
          </a:p>
        </p:txBody>
      </p:sp>
      <p:sp>
        <p:nvSpPr>
          <p:cNvPr id="24" name="Text Box 81">
            <a:extLst>
              <a:ext uri="{FF2B5EF4-FFF2-40B4-BE49-F238E27FC236}">
                <a16:creationId xmlns:a16="http://schemas.microsoft.com/office/drawing/2014/main" id="{4206430A-D780-4B71-BF52-0BC77604592E}"/>
              </a:ext>
            </a:extLst>
          </p:cNvPr>
          <p:cNvSpPr txBox="1">
            <a:spLocks noChangeArrowheads="1"/>
          </p:cNvSpPr>
          <p:nvPr/>
        </p:nvSpPr>
        <p:spPr bwMode="auto">
          <a:xfrm>
            <a:off x="15650604" y="6341742"/>
            <a:ext cx="9059862" cy="2943409"/>
          </a:xfrm>
          <a:prstGeom prst="rect">
            <a:avLst/>
          </a:prstGeom>
          <a:solidFill>
            <a:srgbClr val="D7D7D7"/>
          </a:solidFill>
          <a:ln>
            <a:noFill/>
          </a:ln>
          <a:effectLst>
            <a:outerShdw blurRad="50800" dist="38100" dir="5400000" algn="t" rotWithShape="0">
              <a:prstClr val="black">
                <a:alpha val="40000"/>
              </a:prstClr>
            </a:outerShdw>
          </a:effectLst>
        </p:spPr>
        <p:txBody>
          <a:bodyPr lIns="189653" tIns="189653" rIns="189653" bIns="189653"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marL="0" marR="0" lvl="0" indent="0" algn="just" defTabSz="457200" rtl="0" eaLnBrk="0" fontAlgn="base" latinLnBrk="0" hangingPunct="0">
              <a:lnSpc>
                <a:spcPct val="100000"/>
              </a:lnSpc>
              <a:spcBef>
                <a:spcPct val="0"/>
              </a:spcBef>
              <a:spcAft>
                <a:spcPct val="0"/>
              </a:spcAft>
              <a:buClrTx/>
              <a:buSzTx/>
              <a:buFontTx/>
              <a:buNone/>
              <a:tabLst/>
              <a:defRPr/>
            </a:pPr>
            <a:r>
              <a:rPr kumimoji="0" lang="el" sz="2200" b="0" i="0" u="none" strike="noStrike" kern="1200" cap="none" spc="0" normalizeH="0" baseline="0" noProof="0" dirty="0">
                <a:ln>
                  <a:noFill/>
                </a:ln>
                <a:solidFill>
                  <a:srgbClr val="084168"/>
                </a:solidFill>
                <a:effectLst/>
                <a:uLnTx/>
                <a:uFillTx/>
                <a:latin typeface="Calibri" panose="020F0502020204030204"/>
                <a:ea typeface="+mn-ea"/>
                <a:cs typeface="+mn-cs"/>
              </a:rPr>
              <a:t>Τα συστήματα IBS μπορούν να εφαρμοστούν σε διαφορετικές διαδικτυακές πλατφόρμες ή </a:t>
            </a:r>
            <a:r>
              <a:rPr kumimoji="0" lang="el-GR" sz="2200" b="0" i="0" u="none" strike="noStrike" kern="1200" cap="none" spc="0" normalizeH="0" baseline="0" noProof="0" dirty="0">
                <a:ln>
                  <a:noFill/>
                </a:ln>
                <a:solidFill>
                  <a:srgbClr val="084168"/>
                </a:solidFill>
                <a:effectLst/>
                <a:uLnTx/>
                <a:uFillTx/>
                <a:latin typeface="Calibri" panose="020F0502020204030204"/>
                <a:ea typeface="+mn-ea"/>
                <a:cs typeface="+mn-cs"/>
              </a:rPr>
              <a:t>ιστοτόπους</a:t>
            </a:r>
            <a:r>
              <a:rPr kumimoji="0" lang="el" sz="2200" b="0" i="0" u="none" strike="noStrike" kern="1200" cap="none" spc="0" normalizeH="0" baseline="0" noProof="0" dirty="0">
                <a:ln>
                  <a:noFill/>
                </a:ln>
                <a:solidFill>
                  <a:srgbClr val="084168"/>
                </a:solidFill>
                <a:effectLst/>
                <a:uLnTx/>
                <a:uFillTx/>
                <a:latin typeface="Calibri" panose="020F0502020204030204"/>
                <a:ea typeface="+mn-ea"/>
                <a:cs typeface="+mn-cs"/>
              </a:rPr>
              <a:t>, καθώς και μέσων κοινωνικής δικτύωσης, όπως το </a:t>
            </a:r>
            <a:r>
              <a:rPr kumimoji="0" lang="el-GR" sz="2200" b="0" i="0" u="none" strike="noStrike" kern="1200" cap="none" spc="0" normalizeH="0" baseline="0" noProof="0" dirty="0">
                <a:ln>
                  <a:noFill/>
                </a:ln>
                <a:solidFill>
                  <a:srgbClr val="084168"/>
                </a:solidFill>
                <a:effectLst/>
                <a:uLnTx/>
                <a:uFillTx/>
                <a:latin typeface="Calibri" panose="020F0502020204030204"/>
                <a:ea typeface="+mn-ea"/>
                <a:cs typeface="+mn-cs"/>
              </a:rPr>
              <a:t>Twitter. Το Twitter είναι ένα παγκόσμιο κοινωνικό δίκτυο ανταλλαγής πληροφοριών που αποτελούνται από σύντομα μηνύματα έως 280 χαρακτήρων (συμπεριλαμβανομένων φωτογραφιών, βίντεο και συνδέσμων), που ονομάζονται tweets. Οι εγγεγραμμένοι χρήστες μπορούν να δημοσιεύουν, να κάνουν «</a:t>
            </a:r>
            <a:r>
              <a:rPr kumimoji="0" lang="el-GR" sz="2200" b="0" i="0" u="none" strike="noStrike" kern="1200" cap="none" spc="0" normalizeH="0" baseline="0" noProof="0" dirty="0" err="1">
                <a:ln>
                  <a:noFill/>
                </a:ln>
                <a:solidFill>
                  <a:srgbClr val="084168"/>
                </a:solidFill>
                <a:effectLst/>
                <a:uLnTx/>
                <a:uFillTx/>
                <a:latin typeface="Calibri" panose="020F0502020204030204"/>
                <a:ea typeface="+mn-ea"/>
                <a:cs typeface="+mn-cs"/>
              </a:rPr>
              <a:t>like</a:t>
            </a:r>
            <a:r>
              <a:rPr kumimoji="0" lang="el-GR" sz="2200" b="0" i="0" u="none" strike="noStrike" kern="1200" cap="none" spc="0" normalizeH="0" baseline="0" noProof="0" dirty="0">
                <a:ln>
                  <a:noFill/>
                </a:ln>
                <a:solidFill>
                  <a:srgbClr val="084168"/>
                </a:solidFill>
                <a:effectLst/>
                <a:uLnTx/>
                <a:uFillTx/>
                <a:latin typeface="Calibri" panose="020F0502020204030204"/>
                <a:ea typeface="+mn-ea"/>
                <a:cs typeface="+mn-cs"/>
              </a:rPr>
              <a:t>» και «</a:t>
            </a:r>
            <a:r>
              <a:rPr kumimoji="0" lang="el-GR" sz="2200" b="0" i="0" u="none" strike="noStrike" kern="1200" cap="none" spc="0" normalizeH="0" baseline="0" noProof="0" dirty="0" err="1">
                <a:ln>
                  <a:noFill/>
                </a:ln>
                <a:solidFill>
                  <a:srgbClr val="084168"/>
                </a:solidFill>
                <a:effectLst/>
                <a:uLnTx/>
                <a:uFillTx/>
                <a:latin typeface="Calibri" panose="020F0502020204030204"/>
                <a:ea typeface="+mn-ea"/>
                <a:cs typeface="+mn-cs"/>
              </a:rPr>
              <a:t>retweet</a:t>
            </a:r>
            <a:r>
              <a:rPr kumimoji="0" lang="el-GR" sz="2200" b="0" i="0" u="none" strike="noStrike" kern="1200" cap="none" spc="0" normalizeH="0" baseline="0" noProof="0" dirty="0">
                <a:ln>
                  <a:noFill/>
                </a:ln>
                <a:solidFill>
                  <a:srgbClr val="084168"/>
                </a:solidFill>
                <a:effectLst/>
                <a:uLnTx/>
                <a:uFillTx/>
                <a:latin typeface="Calibri" panose="020F0502020204030204"/>
                <a:ea typeface="+mn-ea"/>
                <a:cs typeface="+mn-cs"/>
              </a:rPr>
              <a:t>», ενώ οι μη εγγεγραμμένοι χρήστες μπορούν να διαβάσουν μόνο αυτά που είναι δημόσια διαθέσιμα.</a:t>
            </a:r>
            <a:r>
              <a:rPr kumimoji="0" lang="el-GR" sz="2200" b="0" i="0" u="none" strike="noStrike" kern="1200" cap="none" spc="0" normalizeH="0" baseline="0" noProof="0" dirty="0">
                <a:ln>
                  <a:noFill/>
                </a:ln>
                <a:solidFill>
                  <a:prstClr val="black"/>
                </a:solidFill>
                <a:effectLst/>
                <a:uLnTx/>
                <a:uFillTx/>
                <a:latin typeface="Calibri" panose="020F0502020204030204"/>
                <a:ea typeface="+mn-ea"/>
                <a:cs typeface="+mn-cs"/>
              </a:rPr>
              <a:t> </a:t>
            </a:r>
            <a:endParaRPr kumimoji="0" lang="en-US" sz="2200" b="0" i="0" u="none" strike="noStrike" kern="1200" cap="none" spc="0" normalizeH="0" baseline="0" noProof="0" dirty="0">
              <a:ln>
                <a:noFill/>
              </a:ln>
              <a:solidFill>
                <a:prstClr val="black"/>
              </a:solidFill>
              <a:effectLst/>
              <a:uLnTx/>
              <a:uFillTx/>
              <a:latin typeface="Calibri" panose="020F0502020204030204" pitchFamily="34" charset="0"/>
              <a:ea typeface="+mn-ea"/>
              <a:cs typeface="+mn-cs"/>
            </a:endParaRPr>
          </a:p>
        </p:txBody>
      </p:sp>
      <p:sp>
        <p:nvSpPr>
          <p:cNvPr id="2068" name="TextBox 4">
            <a:extLst>
              <a:ext uri="{FF2B5EF4-FFF2-40B4-BE49-F238E27FC236}">
                <a16:creationId xmlns:a16="http://schemas.microsoft.com/office/drawing/2014/main" id="{DF35F71C-8C80-4E16-8CA6-8C5457678897}"/>
              </a:ext>
            </a:extLst>
          </p:cNvPr>
          <p:cNvSpPr txBox="1">
            <a:spLocks noChangeArrowheads="1"/>
          </p:cNvSpPr>
          <p:nvPr/>
        </p:nvSpPr>
        <p:spPr bwMode="auto">
          <a:xfrm>
            <a:off x="18724109" y="5849299"/>
            <a:ext cx="2878139" cy="49244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l-GR" altLang="el-GR" sz="2600" b="1"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Τί είναι το </a:t>
            </a:r>
            <a:r>
              <a:rPr kumimoji="0" lang="en-US" altLang="el-GR" sz="2600" b="1"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Twitter</a:t>
            </a:r>
            <a:r>
              <a:rPr kumimoji="0" lang="el-GR" altLang="el-GR" sz="2600" b="1"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a:t>
            </a:r>
          </a:p>
        </p:txBody>
      </p:sp>
      <p:sp>
        <p:nvSpPr>
          <p:cNvPr id="2069" name="Text Box 74">
            <a:extLst>
              <a:ext uri="{FF2B5EF4-FFF2-40B4-BE49-F238E27FC236}">
                <a16:creationId xmlns:a16="http://schemas.microsoft.com/office/drawing/2014/main" id="{63899F55-F52F-4417-B680-ACAD4F2E9B25}"/>
              </a:ext>
            </a:extLst>
          </p:cNvPr>
          <p:cNvSpPr txBox="1">
            <a:spLocks noChangeArrowheads="1"/>
          </p:cNvSpPr>
          <p:nvPr/>
        </p:nvSpPr>
        <p:spPr bwMode="auto">
          <a:xfrm>
            <a:off x="-150813" y="10098087"/>
            <a:ext cx="5816600" cy="7537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79307" tIns="379307" rIns="379307" bIns="379307" anchor="ctr" anchorCtr="1"/>
          <a:lstStyle>
            <a:lvl1pPr defTabSz="4389438">
              <a:defRPr>
                <a:solidFill>
                  <a:schemeClr val="tx1"/>
                </a:solidFill>
                <a:latin typeface="Calibri" panose="020F0502020204030204" pitchFamily="34" charset="0"/>
              </a:defRPr>
            </a:lvl1pPr>
            <a:lvl2pPr marL="742950" indent="-285750" defTabSz="4389438">
              <a:defRPr>
                <a:solidFill>
                  <a:schemeClr val="tx1"/>
                </a:solidFill>
                <a:latin typeface="Calibri" panose="020F0502020204030204" pitchFamily="34" charset="0"/>
              </a:defRPr>
            </a:lvl2pPr>
            <a:lvl3pPr marL="1143000" indent="-228600" defTabSz="4389438">
              <a:defRPr>
                <a:solidFill>
                  <a:schemeClr val="tx1"/>
                </a:solidFill>
                <a:latin typeface="Calibri" panose="020F0502020204030204" pitchFamily="34" charset="0"/>
              </a:defRPr>
            </a:lvl3pPr>
            <a:lvl4pPr marL="1600200" indent="-228600" defTabSz="4389438">
              <a:defRPr>
                <a:solidFill>
                  <a:schemeClr val="tx1"/>
                </a:solidFill>
                <a:latin typeface="Calibri" panose="020F0502020204030204" pitchFamily="34" charset="0"/>
              </a:defRPr>
            </a:lvl4pPr>
            <a:lvl5pPr marL="2057400" indent="-228600" defTabSz="4389438">
              <a:defRPr>
                <a:solidFill>
                  <a:schemeClr val="tx1"/>
                </a:solidFill>
                <a:latin typeface="Calibri" panose="020F0502020204030204" pitchFamily="34" charset="0"/>
              </a:defRPr>
            </a:lvl5pPr>
            <a:lvl6pPr marL="2514600" indent="-228600" defTabSz="4389438" eaLnBrk="0" fontAlgn="base" hangingPunct="0">
              <a:spcBef>
                <a:spcPct val="0"/>
              </a:spcBef>
              <a:spcAft>
                <a:spcPct val="0"/>
              </a:spcAft>
              <a:defRPr>
                <a:solidFill>
                  <a:schemeClr val="tx1"/>
                </a:solidFill>
                <a:latin typeface="Calibri" panose="020F0502020204030204" pitchFamily="34" charset="0"/>
              </a:defRPr>
            </a:lvl6pPr>
            <a:lvl7pPr marL="2971800" indent="-228600" defTabSz="4389438" eaLnBrk="0" fontAlgn="base" hangingPunct="0">
              <a:spcBef>
                <a:spcPct val="0"/>
              </a:spcBef>
              <a:spcAft>
                <a:spcPct val="0"/>
              </a:spcAft>
              <a:defRPr>
                <a:solidFill>
                  <a:schemeClr val="tx1"/>
                </a:solidFill>
                <a:latin typeface="Calibri" panose="020F0502020204030204" pitchFamily="34" charset="0"/>
              </a:defRPr>
            </a:lvl7pPr>
            <a:lvl8pPr marL="3429000" indent="-228600" defTabSz="4389438" eaLnBrk="0" fontAlgn="base" hangingPunct="0">
              <a:spcBef>
                <a:spcPct val="0"/>
              </a:spcBef>
              <a:spcAft>
                <a:spcPct val="0"/>
              </a:spcAft>
              <a:defRPr>
                <a:solidFill>
                  <a:schemeClr val="tx1"/>
                </a:solidFill>
                <a:latin typeface="Calibri" panose="020F0502020204030204" pitchFamily="34" charset="0"/>
              </a:defRPr>
            </a:lvl8pPr>
            <a:lvl9pPr marL="3886200" indent="-228600" defTabSz="4389438"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4389438" rtl="0" eaLnBrk="1" fontAlgn="base" latinLnBrk="0" hangingPunct="1">
              <a:lnSpc>
                <a:spcPct val="100000"/>
              </a:lnSpc>
              <a:spcBef>
                <a:spcPct val="0"/>
              </a:spcBef>
              <a:spcAft>
                <a:spcPct val="0"/>
              </a:spcAft>
              <a:buClrTx/>
              <a:buSzTx/>
              <a:buFontTx/>
              <a:buNone/>
              <a:tabLst/>
              <a:defRPr/>
            </a:pPr>
            <a:r>
              <a:rPr kumimoji="0" lang="el-GR"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rPr>
              <a:t>Πανεπιστήμιο Δυτικής Αττικής</a:t>
            </a:r>
            <a:endParaRPr kumimoji="0" lang="en-US"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endParaRPr>
          </a:p>
          <a:p>
            <a:pPr marL="0" marR="0" lvl="0" indent="0" algn="ctr" defTabSz="4389438" rtl="0" eaLnBrk="1" fontAlgn="base" latinLnBrk="0" hangingPunct="1">
              <a:lnSpc>
                <a:spcPct val="100000"/>
              </a:lnSpc>
              <a:spcBef>
                <a:spcPct val="0"/>
              </a:spcBef>
              <a:spcAft>
                <a:spcPct val="0"/>
              </a:spcAft>
              <a:buClrTx/>
              <a:buSzTx/>
              <a:buFontTx/>
              <a:buNone/>
              <a:tabLst/>
              <a:defRPr/>
            </a:pPr>
            <a:endParaRPr kumimoji="0" lang="en-US"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endParaRPr>
          </a:p>
          <a:p>
            <a:pPr marL="0" marR="0" lvl="0" indent="0" algn="ctr" defTabSz="4389438" rtl="0" eaLnBrk="1" fontAlgn="base" latinLnBrk="0" hangingPunct="1">
              <a:lnSpc>
                <a:spcPct val="100000"/>
              </a:lnSpc>
              <a:spcBef>
                <a:spcPct val="0"/>
              </a:spcBef>
              <a:spcAft>
                <a:spcPct val="0"/>
              </a:spcAft>
              <a:buClrTx/>
              <a:buSzTx/>
              <a:buFontTx/>
              <a:buNone/>
              <a:tabLst/>
              <a:defRPr/>
            </a:pPr>
            <a:r>
              <a:rPr kumimoji="0" lang="el-GR"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rPr>
              <a:t>Σχολή Δημόσιας Υγείας</a:t>
            </a:r>
            <a:endParaRPr kumimoji="0" lang="en-US"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endParaRPr>
          </a:p>
          <a:p>
            <a:pPr marL="0" marR="0" lvl="0" indent="0" algn="ctr" defTabSz="4389438" rtl="0" eaLnBrk="1" fontAlgn="base" latinLnBrk="0" hangingPunct="1">
              <a:lnSpc>
                <a:spcPct val="100000"/>
              </a:lnSpc>
              <a:spcBef>
                <a:spcPct val="0"/>
              </a:spcBef>
              <a:spcAft>
                <a:spcPct val="0"/>
              </a:spcAft>
              <a:buClrTx/>
              <a:buSzTx/>
              <a:buFontTx/>
              <a:buNone/>
              <a:tabLst/>
              <a:defRPr/>
            </a:pPr>
            <a:r>
              <a:rPr kumimoji="0" lang="el-GR"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rPr>
              <a:t> </a:t>
            </a:r>
            <a:endParaRPr kumimoji="0" lang="en-US"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endParaRPr>
          </a:p>
          <a:p>
            <a:pPr marL="0" marR="0" lvl="0" indent="0" algn="ctr" defTabSz="4389438" rtl="0" eaLnBrk="1" fontAlgn="base" latinLnBrk="0" hangingPunct="1">
              <a:lnSpc>
                <a:spcPct val="100000"/>
              </a:lnSpc>
              <a:spcBef>
                <a:spcPct val="0"/>
              </a:spcBef>
              <a:spcAft>
                <a:spcPct val="0"/>
              </a:spcAft>
              <a:buClrTx/>
              <a:buSzTx/>
              <a:buFontTx/>
              <a:buNone/>
              <a:tabLst/>
              <a:defRPr/>
            </a:pPr>
            <a:r>
              <a:rPr kumimoji="0" lang="el-GR"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rPr>
              <a:t>Τμήμα Δημόσιας και Κοινοτικής Υγείας</a:t>
            </a:r>
            <a:endParaRPr kumimoji="0" lang="en-US"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endParaRPr>
          </a:p>
          <a:p>
            <a:pPr marL="0" marR="0" lvl="0" indent="0" algn="ctr" defTabSz="4389438" rtl="0" eaLnBrk="1" fontAlgn="base" latinLnBrk="0" hangingPunct="1">
              <a:lnSpc>
                <a:spcPct val="100000"/>
              </a:lnSpc>
              <a:spcBef>
                <a:spcPct val="0"/>
              </a:spcBef>
              <a:spcAft>
                <a:spcPct val="0"/>
              </a:spcAft>
              <a:buClrTx/>
              <a:buSzTx/>
              <a:buFontTx/>
              <a:buNone/>
              <a:tabLst/>
              <a:defRPr/>
            </a:pPr>
            <a:r>
              <a:rPr kumimoji="0" lang="el-GR"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rPr>
              <a:t> </a:t>
            </a:r>
            <a:endParaRPr kumimoji="0" lang="en-US"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endParaRPr>
          </a:p>
          <a:p>
            <a:pPr marL="0" marR="0" lvl="0" indent="0" algn="ctr" defTabSz="4389438" rtl="0" eaLnBrk="1" fontAlgn="base" latinLnBrk="0" hangingPunct="1">
              <a:lnSpc>
                <a:spcPct val="100000"/>
              </a:lnSpc>
              <a:spcBef>
                <a:spcPct val="0"/>
              </a:spcBef>
              <a:spcAft>
                <a:spcPct val="0"/>
              </a:spcAft>
              <a:buClrTx/>
              <a:buSzTx/>
              <a:buFontTx/>
              <a:buNone/>
              <a:tabLst/>
              <a:defRPr/>
            </a:pPr>
            <a:r>
              <a:rPr kumimoji="0" lang="el-GR"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rPr>
              <a:t>Εργαστήριο Υγιεινής και Επιδημιολογίας</a:t>
            </a:r>
            <a:endParaRPr kumimoji="0" lang="en-US"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endParaRPr>
          </a:p>
          <a:p>
            <a:pPr marL="0" marR="0" lvl="0" indent="0" algn="ctr" defTabSz="4389438" rtl="0" eaLnBrk="1" fontAlgn="base" latinLnBrk="0" hangingPunct="1">
              <a:lnSpc>
                <a:spcPct val="100000"/>
              </a:lnSpc>
              <a:spcBef>
                <a:spcPct val="0"/>
              </a:spcBef>
              <a:spcAft>
                <a:spcPct val="0"/>
              </a:spcAft>
              <a:buClrTx/>
              <a:buSzTx/>
              <a:buFontTx/>
              <a:buNone/>
              <a:tabLst/>
              <a:defRPr/>
            </a:pPr>
            <a:endParaRPr kumimoji="0" lang="en-US"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endParaRPr>
          </a:p>
          <a:p>
            <a:pPr marL="0" marR="0" lvl="0" indent="0" algn="ctr" defTabSz="4389438" rtl="0" eaLnBrk="1" fontAlgn="base" latinLnBrk="0" hangingPunct="1">
              <a:lnSpc>
                <a:spcPct val="100000"/>
              </a:lnSpc>
              <a:spcBef>
                <a:spcPct val="0"/>
              </a:spcBef>
              <a:spcAft>
                <a:spcPct val="0"/>
              </a:spcAft>
              <a:buClrTx/>
              <a:buSzTx/>
              <a:buFontTx/>
              <a:buNone/>
              <a:tabLst/>
              <a:defRPr/>
            </a:pPr>
            <a:r>
              <a:rPr kumimoji="0" lang="el-GR"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rPr>
              <a:t>Ειδική Ακαδημαϊκή Μονάδα Μελέτης Καπνισματικής Συμπεριφοράς</a:t>
            </a:r>
            <a:endParaRPr kumimoji="0" lang="en-US"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endParaRPr>
          </a:p>
          <a:p>
            <a:pPr marL="0" marR="0" lvl="0" indent="0" algn="ctr" defTabSz="4389438" rtl="0" eaLnBrk="1" fontAlgn="base" latinLnBrk="0" hangingPunct="1">
              <a:lnSpc>
                <a:spcPct val="100000"/>
              </a:lnSpc>
              <a:spcBef>
                <a:spcPct val="0"/>
              </a:spcBef>
              <a:spcAft>
                <a:spcPct val="0"/>
              </a:spcAft>
              <a:buClrTx/>
              <a:buSzTx/>
              <a:buFontTx/>
              <a:buNone/>
              <a:tabLst/>
              <a:defRPr/>
            </a:pPr>
            <a:endParaRPr kumimoji="0" lang="el-GR"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endParaRPr>
          </a:p>
          <a:p>
            <a:pPr marL="0" marR="0" lvl="0" indent="0" algn="ctr" defTabSz="4389438" rtl="0" eaLnBrk="1" fontAlgn="base" latinLnBrk="0" hangingPunct="1">
              <a:lnSpc>
                <a:spcPct val="100000"/>
              </a:lnSpc>
              <a:spcBef>
                <a:spcPct val="0"/>
              </a:spcBef>
              <a:spcAft>
                <a:spcPct val="0"/>
              </a:spcAft>
              <a:buClrTx/>
              <a:buSzTx/>
              <a:buFontTx/>
              <a:buNone/>
              <a:tabLst/>
              <a:defRPr/>
            </a:pPr>
            <a:r>
              <a:rPr lang="en-US" altLang="el-GR" sz="3200" dirty="0">
                <a:solidFill>
                  <a:srgbClr val="084168"/>
                </a:solidFill>
                <a:latin typeface="Arial" panose="020B0604020202020204" pitchFamily="34" charset="0"/>
                <a:cs typeface="Arial" panose="020B0604020202020204" pitchFamily="34" charset="0"/>
              </a:rPr>
              <a:t>kkesanopoulos@uniwa.gr</a:t>
            </a:r>
            <a:endParaRPr kumimoji="0" lang="el-GR"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endParaRPr>
          </a:p>
        </p:txBody>
      </p:sp>
      <p:sp>
        <p:nvSpPr>
          <p:cNvPr id="2070" name="TextBox 5">
            <a:extLst>
              <a:ext uri="{FF2B5EF4-FFF2-40B4-BE49-F238E27FC236}">
                <a16:creationId xmlns:a16="http://schemas.microsoft.com/office/drawing/2014/main" id="{8A7DB0E9-F876-4CB2-930A-8C4B378F0D22}"/>
              </a:ext>
            </a:extLst>
          </p:cNvPr>
          <p:cNvSpPr txBox="1">
            <a:spLocks noChangeArrowheads="1"/>
          </p:cNvSpPr>
          <p:nvPr/>
        </p:nvSpPr>
        <p:spPr bwMode="auto">
          <a:xfrm>
            <a:off x="1412875" y="18175288"/>
            <a:ext cx="29432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l-GR" altLang="el-GR" sz="36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ΑΘΗΝΑ 2022</a:t>
            </a:r>
          </a:p>
        </p:txBody>
      </p:sp>
      <p:sp>
        <p:nvSpPr>
          <p:cNvPr id="30" name="Rectangle: Rounded Corners 29">
            <a:extLst>
              <a:ext uri="{FF2B5EF4-FFF2-40B4-BE49-F238E27FC236}">
                <a16:creationId xmlns:a16="http://schemas.microsoft.com/office/drawing/2014/main" id="{9A6F192E-7E6B-418A-A6F0-BF879C98A00F}"/>
              </a:ext>
            </a:extLst>
          </p:cNvPr>
          <p:cNvSpPr/>
          <p:nvPr/>
        </p:nvSpPr>
        <p:spPr>
          <a:xfrm flipV="1">
            <a:off x="333375" y="17983200"/>
            <a:ext cx="4829175" cy="76200"/>
          </a:xfrm>
          <a:prstGeom prst="roundRect">
            <a:avLst/>
          </a:prstGeom>
          <a:solidFill>
            <a:srgbClr val="0841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72" name="TextBox 30">
            <a:extLst>
              <a:ext uri="{FF2B5EF4-FFF2-40B4-BE49-F238E27FC236}">
                <a16:creationId xmlns:a16="http://schemas.microsoft.com/office/drawing/2014/main" id="{CE0316EA-88C8-4A0A-B891-14876AD86267}"/>
              </a:ext>
            </a:extLst>
          </p:cNvPr>
          <p:cNvSpPr txBox="1">
            <a:spLocks noChangeArrowheads="1"/>
          </p:cNvSpPr>
          <p:nvPr/>
        </p:nvSpPr>
        <p:spPr bwMode="auto">
          <a:xfrm>
            <a:off x="342900" y="5188327"/>
            <a:ext cx="4829175"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l-GR" altLang="el-GR" sz="3200" b="0" i="0" u="none" strike="noStrike" kern="1200" cap="none" spc="0" normalizeH="0" baseline="0" noProof="0" dirty="0">
                <a:ln>
                  <a:noFill/>
                </a:ln>
                <a:solidFill>
                  <a:srgbClr val="084168"/>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Πανελλήνιο Συνέδριο Παγκόσμιας Υγείας 2022</a:t>
            </a:r>
            <a:endParaRPr kumimoji="0" lang="en-US" altLang="el-GR" sz="3200" b="0" i="0" u="none" strike="noStrike" kern="1200" cap="none" spc="0" normalizeH="0" baseline="0" noProof="0" dirty="0">
              <a:ln>
                <a:noFill/>
              </a:ln>
              <a:solidFill>
                <a:srgbClr val="084168"/>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l-GR" altLang="el-GR" sz="3200" b="0" i="0" u="none" strike="noStrike" kern="1200" cap="none" spc="0" normalizeH="0" baseline="0" noProof="0" dirty="0">
              <a:ln>
                <a:noFill/>
              </a:ln>
              <a:solidFill>
                <a:srgbClr val="084168"/>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l-GR" altLang="el-GR" sz="3200" b="0" i="0" u="none" strike="noStrike" kern="1200" cap="none" spc="0" normalizeH="0" baseline="0" noProof="0" dirty="0">
                <a:ln>
                  <a:noFill/>
                </a:ln>
                <a:solidFill>
                  <a:srgbClr val="084168"/>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Ευ ζην: ο αέναος στόχος της Δημόσιας Υγείας</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l-GR" altLang="el-GR" sz="3200" b="0" i="0" u="none" strike="noStrike" kern="1200" cap="none" spc="0" normalizeH="0" baseline="0" noProof="0" dirty="0">
                <a:ln>
                  <a:noFill/>
                </a:ln>
                <a:solidFill>
                  <a:srgbClr val="084168"/>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Προκλήσεις και προοπτικές στη μετά COVI</a:t>
            </a:r>
            <a:r>
              <a:rPr kumimoji="0" lang="en-US" altLang="el-GR" sz="3200" b="0" i="0" u="none" strike="noStrike" kern="1200" cap="none" spc="0" normalizeH="0" baseline="0" noProof="0" dirty="0">
                <a:ln>
                  <a:noFill/>
                </a:ln>
                <a:solidFill>
                  <a:srgbClr val="084168"/>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D - 1</a:t>
            </a:r>
            <a:r>
              <a:rPr kumimoji="0" lang="el-GR" altLang="el-GR" sz="3200" b="0" i="0" u="none" strike="noStrike" kern="1200" cap="none" spc="0" normalizeH="0" baseline="0" noProof="0" dirty="0">
                <a:ln>
                  <a:noFill/>
                </a:ln>
                <a:solidFill>
                  <a:srgbClr val="084168"/>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9 εποχή</a:t>
            </a:r>
          </a:p>
        </p:txBody>
      </p:sp>
      <p:sp>
        <p:nvSpPr>
          <p:cNvPr id="32" name="Rectangle: Rounded Corners 31">
            <a:extLst>
              <a:ext uri="{FF2B5EF4-FFF2-40B4-BE49-F238E27FC236}">
                <a16:creationId xmlns:a16="http://schemas.microsoft.com/office/drawing/2014/main" id="{2680EC4A-1A01-48F8-9877-0174858395A8}"/>
              </a:ext>
            </a:extLst>
          </p:cNvPr>
          <p:cNvSpPr/>
          <p:nvPr/>
        </p:nvSpPr>
        <p:spPr>
          <a:xfrm flipV="1">
            <a:off x="336550" y="9677400"/>
            <a:ext cx="4829175" cy="76200"/>
          </a:xfrm>
          <a:prstGeom prst="roundRect">
            <a:avLst/>
          </a:prstGeom>
          <a:solidFill>
            <a:srgbClr val="0841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2074" name="Google Shape;1172;p60">
            <a:extLst>
              <a:ext uri="{FF2B5EF4-FFF2-40B4-BE49-F238E27FC236}">
                <a16:creationId xmlns:a16="http://schemas.microsoft.com/office/drawing/2014/main" id="{E0B40894-418B-4247-855D-3766FF0D1059}"/>
              </a:ext>
            </a:extLst>
          </p:cNvPr>
          <p:cNvSpPr>
            <a:spLocks/>
          </p:cNvSpPr>
          <p:nvPr/>
        </p:nvSpPr>
        <p:spPr bwMode="auto">
          <a:xfrm>
            <a:off x="-111125" y="-969963"/>
            <a:ext cx="3810000" cy="4535488"/>
          </a:xfrm>
          <a:custGeom>
            <a:avLst/>
            <a:gdLst>
              <a:gd name="T0" fmla="*/ 73151 w 116354"/>
              <a:gd name="T1" fmla="*/ 0 h 115481"/>
              <a:gd name="T2" fmla="*/ 1 w 116354"/>
              <a:gd name="T3" fmla="*/ 104327 h 115481"/>
              <a:gd name="T4" fmla="*/ 1 w 116354"/>
              <a:gd name="T5" fmla="*/ 115480 h 115481"/>
              <a:gd name="T6" fmla="*/ 87103 w 116354"/>
              <a:gd name="T7" fmla="*/ 52345 h 115481"/>
              <a:gd name="T8" fmla="*/ 116353 w 116354"/>
              <a:gd name="T9" fmla="*/ 0 h 115481"/>
              <a:gd name="T10" fmla="*/ 73151 w 116354"/>
              <a:gd name="T11" fmla="*/ 0 h 115481"/>
            </a:gdLst>
            <a:ahLst/>
            <a:cxnLst>
              <a:cxn ang="0">
                <a:pos x="T0" y="T1"/>
              </a:cxn>
              <a:cxn ang="0">
                <a:pos x="T2" y="T3"/>
              </a:cxn>
              <a:cxn ang="0">
                <a:pos x="T4" y="T5"/>
              </a:cxn>
              <a:cxn ang="0">
                <a:pos x="T6" y="T7"/>
              </a:cxn>
              <a:cxn ang="0">
                <a:pos x="T8" y="T9"/>
              </a:cxn>
              <a:cxn ang="0">
                <a:pos x="T10" y="T11"/>
              </a:cxn>
            </a:cxnLst>
            <a:rect l="0" t="0" r="r" b="b"/>
            <a:pathLst>
              <a:path w="116354" h="115481" extrusionOk="0">
                <a:moveTo>
                  <a:pt x="73151" y="0"/>
                </a:moveTo>
                <a:cubicBezTo>
                  <a:pt x="52852" y="58773"/>
                  <a:pt x="19162" y="90311"/>
                  <a:pt x="1" y="104327"/>
                </a:cubicBezTo>
                <a:lnTo>
                  <a:pt x="1" y="115480"/>
                </a:lnTo>
                <a:cubicBezTo>
                  <a:pt x="21801" y="107961"/>
                  <a:pt x="63017" y="89571"/>
                  <a:pt x="87103" y="52345"/>
                </a:cubicBezTo>
                <a:cubicBezTo>
                  <a:pt x="102911" y="27914"/>
                  <a:pt x="111590" y="11046"/>
                  <a:pt x="116353" y="0"/>
                </a:cubicBezTo>
                <a:lnTo>
                  <a:pt x="73151" y="0"/>
                </a:lnTo>
                <a:close/>
              </a:path>
            </a:pathLst>
          </a:custGeom>
          <a:solidFill>
            <a:srgbClr val="D7D7D7"/>
          </a:solidFill>
          <a:ln>
            <a:noFill/>
          </a:ln>
          <a:extLst>
            <a:ext uri="{91240B29-F687-4F45-9708-019B960494DF}">
              <a14:hiddenLine xmlns:a14="http://schemas.microsoft.com/office/drawing/2010/main" w="9525">
                <a:solidFill>
                  <a:srgbClr val="000000"/>
                </a:solidFill>
                <a:round/>
                <a:headEnd/>
                <a:tailEnd/>
              </a14:hiddenLine>
            </a:ext>
          </a:extLst>
        </p:spPr>
        <p:txBody>
          <a:bodyPr lIns="121900" tIns="121900" rIns="121900" bIns="121900" anchor="ctr"/>
          <a:lstStyle/>
          <a:p>
            <a:pPr marL="0" marR="0" lvl="0" indent="0" algn="l" defTabSz="457200" rtl="0" eaLnBrk="0" fontAlgn="base" latinLnBrk="0" hangingPunct="0">
              <a:lnSpc>
                <a:spcPct val="100000"/>
              </a:lnSpc>
              <a:spcBef>
                <a:spcPct val="0"/>
              </a:spcBef>
              <a:spcAft>
                <a:spcPct val="0"/>
              </a:spcAft>
              <a:buClrTx/>
              <a:buSzTx/>
              <a:buFontTx/>
              <a:buNone/>
              <a:tabLst/>
              <a:defRPr/>
            </a:pPr>
            <a:endParaRPr kumimoji="0" lang="el-GR" sz="1800" b="0" i="0" u="none" strike="noStrike" kern="1200" cap="none" spc="0" normalizeH="0" baseline="0" noProof="0">
              <a:ln>
                <a:noFill/>
              </a:ln>
              <a:solidFill>
                <a:prstClr val="black"/>
              </a:solidFill>
              <a:effectLst/>
              <a:uLnTx/>
              <a:uFillTx/>
              <a:latin typeface="Calibri" panose="020F0502020204030204" pitchFamily="34" charset="0"/>
              <a:ea typeface="+mn-ea"/>
              <a:cs typeface="+mn-cs"/>
            </a:endParaRPr>
          </a:p>
        </p:txBody>
      </p:sp>
      <p:sp>
        <p:nvSpPr>
          <p:cNvPr id="2076" name="Text Box 81">
            <a:extLst>
              <a:ext uri="{FF2B5EF4-FFF2-40B4-BE49-F238E27FC236}">
                <a16:creationId xmlns:a16="http://schemas.microsoft.com/office/drawing/2014/main" id="{8F6128C1-DF0C-4F9A-9B3A-932B97CA4B4A}"/>
              </a:ext>
            </a:extLst>
          </p:cNvPr>
          <p:cNvSpPr txBox="1">
            <a:spLocks noChangeArrowheads="1"/>
          </p:cNvSpPr>
          <p:nvPr/>
        </p:nvSpPr>
        <p:spPr bwMode="auto">
          <a:xfrm>
            <a:off x="5943600" y="4599693"/>
            <a:ext cx="27820936" cy="1115307"/>
          </a:xfrm>
          <a:prstGeom prst="rect">
            <a:avLst/>
          </a:prstGeom>
          <a:solidFill>
            <a:srgbClr val="D7D7D7"/>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lIns="189653" tIns="189653" rIns="189653" bIns="189653"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just" defTabSz="457200" rtl="0" eaLnBrk="0" fontAlgn="base" latinLnBrk="0" hangingPunct="0">
              <a:lnSpc>
                <a:spcPct val="100000"/>
              </a:lnSpc>
              <a:spcBef>
                <a:spcPct val="0"/>
              </a:spcBef>
              <a:spcAft>
                <a:spcPct val="0"/>
              </a:spcAft>
              <a:buClrTx/>
              <a:buSzTx/>
              <a:buFontTx/>
              <a:buNone/>
              <a:tabLst/>
              <a:defRPr/>
            </a:pPr>
            <a:r>
              <a:rPr kumimoji="0" lang="el" sz="22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Ο εμβολιασμός, μεταξύ άλλων δράσεων για τη μείωση της εξάπλωσης της νόσου COVID-19, αποτελεί μια από τις σημαντικότερες παρεμβάσεις για την αντιμετώπιση της πανδημίας. Λόγω της </a:t>
            </a:r>
            <a:r>
              <a:rPr kumimoji="0" lang="el-GR" sz="22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άμεσης ανάγκης για μείωση των κρουσμάτων αλλά και των θανάτων, απαιτήθηκε ταχεία ανάπτυξη εμβολίων κατά του ιού SARS</a:t>
            </a:r>
            <a:r>
              <a:rPr kumimoji="0" lang="el" sz="22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a:t>
            </a:r>
            <a:r>
              <a:rPr kumimoji="0" lang="el-GR" sz="22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Co</a:t>
            </a:r>
            <a:r>
              <a:rPr kumimoji="0" lang="en-US" sz="22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V</a:t>
            </a:r>
            <a:r>
              <a:rPr kumimoji="0" lang="el" sz="22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-2. Σε συνέχεια του εμβολιασμού των ενηλίκων και των εφήβων (12 ετών και άνω), εγκρίθηκε και είναι διαθέσιμο εμβόλιο και για  παιδιά ηλικίας άνω των 5 ετών στην Ελλάδα. </a:t>
            </a:r>
            <a:r>
              <a:rPr kumimoji="0" lang="el-GR" sz="22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 </a:t>
            </a:r>
            <a:endParaRPr kumimoji="0" lang="en-US" sz="22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endParaRPr>
          </a:p>
        </p:txBody>
      </p:sp>
      <p:sp>
        <p:nvSpPr>
          <p:cNvPr id="2077" name="Text Box 81">
            <a:extLst>
              <a:ext uri="{FF2B5EF4-FFF2-40B4-BE49-F238E27FC236}">
                <a16:creationId xmlns:a16="http://schemas.microsoft.com/office/drawing/2014/main" id="{D9FE1709-FA05-4DB3-9CE8-1CC6CF371461}"/>
              </a:ext>
            </a:extLst>
          </p:cNvPr>
          <p:cNvSpPr txBox="1">
            <a:spLocks noChangeArrowheads="1"/>
          </p:cNvSpPr>
          <p:nvPr/>
        </p:nvSpPr>
        <p:spPr bwMode="auto">
          <a:xfrm>
            <a:off x="24957085" y="6341742"/>
            <a:ext cx="8807451" cy="3825762"/>
          </a:xfrm>
          <a:prstGeom prst="rect">
            <a:avLst/>
          </a:prstGeom>
          <a:solidFill>
            <a:srgbClr val="D7D7D7"/>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lIns="189653" tIns="189653" rIns="189653" bIns="189653"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just" defTabSz="457200" rtl="0" eaLnBrk="0" fontAlgn="base" latinLnBrk="0" hangingPunct="0">
              <a:lnSpc>
                <a:spcPct val="100000"/>
              </a:lnSpc>
              <a:spcBef>
                <a:spcPct val="0"/>
              </a:spcBef>
              <a:spcAft>
                <a:spcPct val="0"/>
              </a:spcAft>
              <a:buClrTx/>
              <a:buSzTx/>
              <a:buFontTx/>
              <a:buNone/>
              <a:tabLst/>
              <a:defRPr/>
            </a:pPr>
            <a:r>
              <a:rPr kumimoji="0" lang="el" sz="22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Η Πληροφοριακή Επιδημιολογία εφαρμόζεται στη Δημόσια </a:t>
            </a:r>
            <a:r>
              <a:rPr lang="el" sz="2200" dirty="0">
                <a:solidFill>
                  <a:srgbClr val="084168"/>
                </a:solidFill>
              </a:rPr>
              <a:t>Υ</a:t>
            </a:r>
            <a:r>
              <a:rPr kumimoji="0" lang="el" sz="22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γεία, ώστε να καταγραφούν και να παρουσιαστούν οι αντιλήψεις, οι πεποιθήσεις και τα συναισθήματα των </a:t>
            </a:r>
            <a:r>
              <a:rPr kumimoji="0" lang="el-GR" sz="22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ανθρώπων σε θέματα υγείας, όπως είναι ο παιδικός εμβολιασμός ενάντια στη νόσο COVID-19.  Η επιδημιολογική επιτήρηση μέσω ενός συστήματος IBS</a:t>
            </a:r>
            <a:r>
              <a:rPr kumimoji="0" lang="el" sz="22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 αποτελεί πηγή πληροφοριών για τους επαγγελματίες υγείας, ώστε να γνωρίζουν τις επικρατούσες αντιλήψεις και ισχύουσες τάσεις ως προς τον εμβολιασμό. Σε συνδυασμό με την κλασική επιδημιολογική επιτήρηση, τα αποτελέσματα που προκύπτουν και από την εφαρμογή ενός συστήματος </a:t>
            </a:r>
            <a:r>
              <a:rPr kumimoji="0" lang="el-GR" sz="22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IBS </a:t>
            </a:r>
            <a:r>
              <a:rPr kumimoji="0" lang="el" sz="22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παρέχουν πληρέστερη πληροφορία για την αποτελεσματικότερη παρέμβαση στον πληθυσμό από τους επαγγελματίες υγείας.</a:t>
            </a:r>
            <a:r>
              <a:rPr kumimoji="0" lang="el-GR" sz="22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 </a:t>
            </a:r>
            <a:endParaRPr kumimoji="0" lang="en-US" sz="22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endParaRPr>
          </a:p>
        </p:txBody>
      </p:sp>
      <p:sp>
        <p:nvSpPr>
          <p:cNvPr id="31" name="Text Box 82">
            <a:extLst>
              <a:ext uri="{FF2B5EF4-FFF2-40B4-BE49-F238E27FC236}">
                <a16:creationId xmlns:a16="http://schemas.microsoft.com/office/drawing/2014/main" id="{669EC91F-6C82-4EED-96D2-74B8689A49D1}"/>
              </a:ext>
            </a:extLst>
          </p:cNvPr>
          <p:cNvSpPr txBox="1">
            <a:spLocks noChangeArrowheads="1"/>
          </p:cNvSpPr>
          <p:nvPr/>
        </p:nvSpPr>
        <p:spPr bwMode="auto">
          <a:xfrm>
            <a:off x="18615706" y="10021887"/>
            <a:ext cx="2276475" cy="569913"/>
          </a:xfrm>
          <a:prstGeom prst="rect">
            <a:avLst/>
          </a:prstGeom>
          <a:noFill/>
          <a:ln>
            <a:noFill/>
          </a:ln>
          <a:effectLst/>
        </p:spPr>
        <p:txBody>
          <a:bodyPr wrap="none" lIns="189653" tIns="189653" rIns="189653" bIns="189653" anchor="ctr" anchorCtr="1"/>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pPr eaLnBrk="1" fontAlgn="auto" hangingPunct="1">
              <a:spcBef>
                <a:spcPts val="0"/>
              </a:spcBef>
              <a:spcAft>
                <a:spcPts val="0"/>
              </a:spcAft>
              <a:defRPr/>
            </a:pPr>
            <a:r>
              <a:rPr lang="el-GR" altLang="el-GR" sz="3200" b="1" dirty="0">
                <a:solidFill>
                  <a:srgbClr val="084168"/>
                </a:solidFill>
                <a:effectLst>
                  <a:outerShdw blurRad="38100" dist="38100" dir="2700000" algn="tl">
                    <a:srgbClr val="000000">
                      <a:alpha val="43137"/>
                    </a:srgbClr>
                  </a:outerShdw>
                </a:effectLst>
                <a:latin typeface="+mn-lt"/>
              </a:rPr>
              <a:t>ΣΚΟΠΟΣ</a:t>
            </a:r>
            <a:endParaRPr lang="en-US" altLang="el-GR" sz="3200" b="1" dirty="0">
              <a:solidFill>
                <a:srgbClr val="084168"/>
              </a:solidFill>
              <a:effectLst>
                <a:outerShdw blurRad="38100" dist="38100" dir="2700000" algn="tl">
                  <a:srgbClr val="000000">
                    <a:alpha val="43137"/>
                  </a:srgbClr>
                </a:outerShdw>
              </a:effectLst>
              <a:latin typeface="+mn-lt"/>
            </a:endParaRPr>
          </a:p>
        </p:txBody>
      </p:sp>
      <p:sp>
        <p:nvSpPr>
          <p:cNvPr id="33" name="Text Box 81">
            <a:extLst>
              <a:ext uri="{FF2B5EF4-FFF2-40B4-BE49-F238E27FC236}">
                <a16:creationId xmlns:a16="http://schemas.microsoft.com/office/drawing/2014/main" id="{94F1C5E0-193C-4AF3-A7A9-9771D89ADE8B}"/>
              </a:ext>
            </a:extLst>
          </p:cNvPr>
          <p:cNvSpPr txBox="1">
            <a:spLocks noChangeArrowheads="1"/>
          </p:cNvSpPr>
          <p:nvPr/>
        </p:nvSpPr>
        <p:spPr bwMode="auto">
          <a:xfrm>
            <a:off x="5943600" y="10738375"/>
            <a:ext cx="27820936" cy="844025"/>
          </a:xfrm>
          <a:prstGeom prst="rect">
            <a:avLst/>
          </a:prstGeom>
          <a:solidFill>
            <a:srgbClr val="DDDDDD"/>
          </a:solidFill>
          <a:ln>
            <a:noFill/>
          </a:ln>
          <a:effectLst>
            <a:outerShdw blurRad="50800" dist="38100" dir="5400000" algn="t" rotWithShape="0">
              <a:prstClr val="black">
                <a:alpha val="40000"/>
              </a:prstClr>
            </a:outerShdw>
          </a:effectLst>
        </p:spPr>
        <p:txBody>
          <a:bodyPr lIns="189653" tIns="189653" rIns="189653" bIns="189653"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just" eaLnBrk="1" hangingPunct="1">
              <a:defRPr/>
            </a:pPr>
            <a:r>
              <a:rPr lang="el-GR" sz="2200" dirty="0">
                <a:solidFill>
                  <a:srgbClr val="084168"/>
                </a:solidFill>
                <a:latin typeface="+mn-lt"/>
              </a:rPr>
              <a:t>Στην παρούσα εργασία αναπτύχθηκε και αξιολογήθηκε μια μεθοδολογία συλλογής δεδομένων από το Twitter για την αποτύπωση και τον προσδιορισμό των αντιλήψεων και των πεποιθήσεων του πληθυσμού σχετικά με τον παιδικό εμβολιασμό κατά της COVID-19, μέσω αναζήτησης συγκεκριμένων λέξεων σε ελληνικά tweets. </a:t>
            </a:r>
            <a:endParaRPr lang="en-US" altLang="el-GR" sz="2200" dirty="0">
              <a:solidFill>
                <a:srgbClr val="084168"/>
              </a:solidFill>
              <a:latin typeface="+mn-lt"/>
            </a:endParaRPr>
          </a:p>
        </p:txBody>
      </p:sp>
      <p:sp>
        <p:nvSpPr>
          <p:cNvPr id="34" name="Text Box 86">
            <a:extLst>
              <a:ext uri="{FF2B5EF4-FFF2-40B4-BE49-F238E27FC236}">
                <a16:creationId xmlns:a16="http://schemas.microsoft.com/office/drawing/2014/main" id="{935C39BC-813B-4AA9-9532-F514F300A963}"/>
              </a:ext>
            </a:extLst>
          </p:cNvPr>
          <p:cNvSpPr txBox="1">
            <a:spLocks noChangeArrowheads="1"/>
          </p:cNvSpPr>
          <p:nvPr/>
        </p:nvSpPr>
        <p:spPr bwMode="auto">
          <a:xfrm>
            <a:off x="14534996" y="11821587"/>
            <a:ext cx="2868613" cy="522813"/>
          </a:xfrm>
          <a:prstGeom prst="rect">
            <a:avLst/>
          </a:prstGeom>
          <a:noFill/>
          <a:ln>
            <a:noFill/>
          </a:ln>
          <a:effectLst/>
        </p:spPr>
        <p:txBody>
          <a:bodyPr wrap="none" lIns="189653" tIns="189653" rIns="189653" bIns="189653" anchor="ctr" anchorCtr="1"/>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pPr eaLnBrk="1" fontAlgn="auto" hangingPunct="1">
              <a:spcBef>
                <a:spcPts val="0"/>
              </a:spcBef>
              <a:spcAft>
                <a:spcPts val="0"/>
              </a:spcAft>
              <a:defRPr/>
            </a:pPr>
            <a:r>
              <a:rPr lang="el-GR" altLang="el-GR" sz="3200" b="1" dirty="0">
                <a:solidFill>
                  <a:srgbClr val="084168"/>
                </a:solidFill>
                <a:effectLst>
                  <a:outerShdw blurRad="38100" dist="38100" dir="2700000" algn="tl">
                    <a:srgbClr val="000000">
                      <a:alpha val="43137"/>
                    </a:srgbClr>
                  </a:outerShdw>
                </a:effectLst>
                <a:latin typeface="+mn-lt"/>
              </a:rPr>
              <a:t>ΜΕΘΟΔΟΛΟΓΙΑ</a:t>
            </a:r>
            <a:endParaRPr lang="en-US" altLang="el-GR" sz="3200" b="1" dirty="0">
              <a:solidFill>
                <a:srgbClr val="084168"/>
              </a:solidFill>
              <a:effectLst>
                <a:outerShdw blurRad="38100" dist="38100" dir="2700000" algn="tl">
                  <a:srgbClr val="000000">
                    <a:alpha val="43137"/>
                  </a:srgbClr>
                </a:outerShdw>
              </a:effectLst>
              <a:latin typeface="+mn-lt"/>
            </a:endParaRPr>
          </a:p>
        </p:txBody>
      </p:sp>
      <p:sp>
        <p:nvSpPr>
          <p:cNvPr id="36" name="Text Box 77">
            <a:extLst>
              <a:ext uri="{FF2B5EF4-FFF2-40B4-BE49-F238E27FC236}">
                <a16:creationId xmlns:a16="http://schemas.microsoft.com/office/drawing/2014/main" id="{7A94B5EB-4299-4A53-A984-0AA6958654B3}"/>
              </a:ext>
            </a:extLst>
          </p:cNvPr>
          <p:cNvSpPr txBox="1">
            <a:spLocks noChangeArrowheads="1"/>
          </p:cNvSpPr>
          <p:nvPr/>
        </p:nvSpPr>
        <p:spPr bwMode="auto">
          <a:xfrm>
            <a:off x="5945874" y="12446029"/>
            <a:ext cx="19795438" cy="2852708"/>
          </a:xfrm>
          <a:prstGeom prst="rect">
            <a:avLst/>
          </a:prstGeom>
          <a:solidFill>
            <a:srgbClr val="DDDDDD"/>
          </a:solidFill>
          <a:ln>
            <a:noFill/>
          </a:ln>
          <a:effectLst>
            <a:outerShdw blurRad="50800" dist="38100" dir="5400000" algn="t" rotWithShape="0">
              <a:prstClr val="black">
                <a:alpha val="40000"/>
              </a:prstClr>
            </a:outerShdw>
          </a:effectLst>
        </p:spPr>
        <p:txBody>
          <a:bodyPr lIns="189653" tIns="189653" rIns="189653" bIns="189653" anchor="ctr"/>
          <a:lstStyle>
            <a:lvl1pPr defTabSz="4389438">
              <a:defRPr>
                <a:solidFill>
                  <a:schemeClr val="tx1"/>
                </a:solidFill>
                <a:latin typeface="Calibri" panose="020F0502020204030204" pitchFamily="34" charset="0"/>
              </a:defRPr>
            </a:lvl1pPr>
            <a:lvl2pPr marL="742950" indent="-285750" defTabSz="4389438">
              <a:defRPr>
                <a:solidFill>
                  <a:schemeClr val="tx1"/>
                </a:solidFill>
                <a:latin typeface="Calibri" panose="020F0502020204030204" pitchFamily="34" charset="0"/>
              </a:defRPr>
            </a:lvl2pPr>
            <a:lvl3pPr marL="1143000" indent="-228600" defTabSz="4389438">
              <a:defRPr>
                <a:solidFill>
                  <a:schemeClr val="tx1"/>
                </a:solidFill>
                <a:latin typeface="Calibri" panose="020F0502020204030204" pitchFamily="34" charset="0"/>
              </a:defRPr>
            </a:lvl3pPr>
            <a:lvl4pPr marL="1600200" indent="-228600" defTabSz="4389438">
              <a:defRPr>
                <a:solidFill>
                  <a:schemeClr val="tx1"/>
                </a:solidFill>
                <a:latin typeface="Calibri" panose="020F0502020204030204" pitchFamily="34" charset="0"/>
              </a:defRPr>
            </a:lvl4pPr>
            <a:lvl5pPr marL="2057400" indent="-228600" defTabSz="4389438">
              <a:defRPr>
                <a:solidFill>
                  <a:schemeClr val="tx1"/>
                </a:solidFill>
                <a:latin typeface="Calibri" panose="020F0502020204030204" pitchFamily="34" charset="0"/>
              </a:defRPr>
            </a:lvl5pPr>
            <a:lvl6pPr marL="2514600" indent="-228600" defTabSz="4389438" fontAlgn="base">
              <a:spcBef>
                <a:spcPct val="0"/>
              </a:spcBef>
              <a:spcAft>
                <a:spcPct val="0"/>
              </a:spcAft>
              <a:defRPr>
                <a:solidFill>
                  <a:schemeClr val="tx1"/>
                </a:solidFill>
                <a:latin typeface="Calibri" panose="020F0502020204030204" pitchFamily="34" charset="0"/>
              </a:defRPr>
            </a:lvl6pPr>
            <a:lvl7pPr marL="2971800" indent="-228600" defTabSz="4389438" fontAlgn="base">
              <a:spcBef>
                <a:spcPct val="0"/>
              </a:spcBef>
              <a:spcAft>
                <a:spcPct val="0"/>
              </a:spcAft>
              <a:defRPr>
                <a:solidFill>
                  <a:schemeClr val="tx1"/>
                </a:solidFill>
                <a:latin typeface="Calibri" panose="020F0502020204030204" pitchFamily="34" charset="0"/>
              </a:defRPr>
            </a:lvl7pPr>
            <a:lvl8pPr marL="3429000" indent="-228600" defTabSz="4389438" fontAlgn="base">
              <a:spcBef>
                <a:spcPct val="0"/>
              </a:spcBef>
              <a:spcAft>
                <a:spcPct val="0"/>
              </a:spcAft>
              <a:defRPr>
                <a:solidFill>
                  <a:schemeClr val="tx1"/>
                </a:solidFill>
                <a:latin typeface="Calibri" panose="020F0502020204030204" pitchFamily="34" charset="0"/>
              </a:defRPr>
            </a:lvl8pPr>
            <a:lvl9pPr marL="3886200" indent="-228600" defTabSz="4389438" fontAlgn="base">
              <a:spcBef>
                <a:spcPct val="0"/>
              </a:spcBef>
              <a:spcAft>
                <a:spcPct val="0"/>
              </a:spcAft>
              <a:defRPr>
                <a:solidFill>
                  <a:schemeClr val="tx1"/>
                </a:solidFill>
                <a:latin typeface="Calibri" panose="020F0502020204030204" pitchFamily="34" charset="0"/>
              </a:defRPr>
            </a:lvl9pPr>
          </a:lstStyle>
          <a:p>
            <a:pPr algn="just">
              <a:defRPr/>
            </a:pPr>
            <a:r>
              <a:rPr lang="el" sz="2200" dirty="0">
                <a:solidFill>
                  <a:srgbClr val="084168"/>
                </a:solidFill>
                <a:latin typeface="+mn-lt"/>
              </a:rPr>
              <a:t>Η 1/12/2021, ημερομηνία ανακοίνωσης έναρξης των εμβολιασμών για τα παιδιά 5-11 ετών στην </a:t>
            </a:r>
            <a:r>
              <a:rPr lang="el-GR" sz="2200" dirty="0">
                <a:solidFill>
                  <a:srgbClr val="084168"/>
                </a:solidFill>
                <a:latin typeface="+mn-lt"/>
              </a:rPr>
              <a:t>Ελλάδα, ορίστηκε ως ημερομηνία ενδιαφέροντος της μελέτης. Παράλληλα, ορίστηκαν δύο περίοδοι αναφοράς, πριν από την επίσημη ανακοίνωση (19/11/2021 - 30/11/2021) και μετά ( 01/12/2021 - 12/12/2021). Η συνολική περίοδος της μελέτης διαμορφώθηκε από τις 19/11/2021 έως τις 12/12/2021. </a:t>
            </a:r>
            <a:r>
              <a:rPr lang="el" sz="2200" dirty="0">
                <a:solidFill>
                  <a:srgbClr val="084168"/>
                </a:solidFill>
                <a:latin typeface="+mn-lt"/>
              </a:rPr>
              <a:t> </a:t>
            </a:r>
            <a:r>
              <a:rPr lang="el-GR" sz="2200" dirty="0">
                <a:solidFill>
                  <a:srgbClr val="084168"/>
                </a:solidFill>
                <a:latin typeface="+mn-lt"/>
              </a:rPr>
              <a:t> </a:t>
            </a:r>
            <a:endParaRPr lang="en-US" sz="2200" dirty="0">
              <a:solidFill>
                <a:srgbClr val="084168"/>
              </a:solidFill>
              <a:latin typeface="+mn-lt"/>
            </a:endParaRPr>
          </a:p>
          <a:p>
            <a:pPr algn="just">
              <a:defRPr/>
            </a:pPr>
            <a:r>
              <a:rPr lang="el" sz="2200" dirty="0">
                <a:solidFill>
                  <a:srgbClr val="084168"/>
                </a:solidFill>
                <a:latin typeface="+mn-lt"/>
              </a:rPr>
              <a:t>Για την αναζήτηση στο </a:t>
            </a:r>
            <a:r>
              <a:rPr lang="el-GR" sz="2200" dirty="0">
                <a:solidFill>
                  <a:srgbClr val="084168"/>
                </a:solidFill>
                <a:latin typeface="+mn-lt"/>
              </a:rPr>
              <a:t>Twitter </a:t>
            </a:r>
            <a:r>
              <a:rPr lang="el" sz="2200" dirty="0">
                <a:solidFill>
                  <a:srgbClr val="084168"/>
                </a:solidFill>
                <a:latin typeface="+mn-lt"/>
              </a:rPr>
              <a:t>χρησιμοποιήθηκε το </a:t>
            </a:r>
            <a:r>
              <a:rPr lang="el-GR" sz="2200" dirty="0">
                <a:solidFill>
                  <a:srgbClr val="084168"/>
                </a:solidFill>
                <a:latin typeface="+mn-lt"/>
              </a:rPr>
              <a:t>Twitter </a:t>
            </a:r>
            <a:r>
              <a:rPr lang="el-GR" sz="2200" dirty="0" err="1">
                <a:solidFill>
                  <a:srgbClr val="084168"/>
                </a:solidFill>
                <a:latin typeface="+mn-lt"/>
              </a:rPr>
              <a:t>Application</a:t>
            </a:r>
            <a:r>
              <a:rPr lang="el-GR" sz="2200" dirty="0">
                <a:solidFill>
                  <a:srgbClr val="084168"/>
                </a:solidFill>
                <a:latin typeface="+mn-lt"/>
              </a:rPr>
              <a:t> </a:t>
            </a:r>
            <a:r>
              <a:rPr lang="el-GR" sz="2200" dirty="0" err="1">
                <a:solidFill>
                  <a:srgbClr val="084168"/>
                </a:solidFill>
                <a:latin typeface="+mn-lt"/>
              </a:rPr>
              <a:t>Programming</a:t>
            </a:r>
            <a:r>
              <a:rPr lang="el-GR" sz="2200" dirty="0">
                <a:solidFill>
                  <a:srgbClr val="084168"/>
                </a:solidFill>
                <a:latin typeface="+mn-lt"/>
              </a:rPr>
              <a:t> </a:t>
            </a:r>
            <a:r>
              <a:rPr lang="el-GR" sz="2200" dirty="0" err="1">
                <a:solidFill>
                  <a:srgbClr val="084168"/>
                </a:solidFill>
                <a:latin typeface="+mn-lt"/>
              </a:rPr>
              <a:t>Interface</a:t>
            </a:r>
            <a:r>
              <a:rPr lang="el-GR" sz="2200" dirty="0">
                <a:solidFill>
                  <a:srgbClr val="084168"/>
                </a:solidFill>
                <a:latin typeface="+mn-lt"/>
              </a:rPr>
              <a:t> v</a:t>
            </a:r>
            <a:r>
              <a:rPr lang="el" sz="2200" dirty="0">
                <a:solidFill>
                  <a:srgbClr val="084168"/>
                </a:solidFill>
                <a:latin typeface="+mn-lt"/>
              </a:rPr>
              <a:t>.2. </a:t>
            </a:r>
            <a:r>
              <a:rPr lang="el-GR" sz="2200" dirty="0">
                <a:solidFill>
                  <a:srgbClr val="084168"/>
                </a:solidFill>
                <a:latin typeface="+mn-lt"/>
              </a:rPr>
              <a:t> </a:t>
            </a:r>
            <a:r>
              <a:rPr lang="el" sz="2200" dirty="0">
                <a:solidFill>
                  <a:srgbClr val="084168"/>
                </a:solidFill>
                <a:latin typeface="+mn-lt"/>
              </a:rPr>
              <a:t> </a:t>
            </a:r>
            <a:r>
              <a:rPr lang="en-US" sz="2200" dirty="0">
                <a:solidFill>
                  <a:srgbClr val="084168"/>
                </a:solidFill>
                <a:latin typeface="+mn-lt"/>
              </a:rPr>
              <a:t> </a:t>
            </a:r>
            <a:endParaRPr lang="el-GR" sz="2200" dirty="0">
              <a:solidFill>
                <a:srgbClr val="084168"/>
              </a:solidFill>
              <a:latin typeface="+mn-lt"/>
            </a:endParaRPr>
          </a:p>
          <a:p>
            <a:pPr algn="just">
              <a:defRPr/>
            </a:pPr>
            <a:r>
              <a:rPr lang="el" sz="2200" dirty="0">
                <a:solidFill>
                  <a:srgbClr val="084168"/>
                </a:solidFill>
                <a:latin typeface="+mn-lt"/>
              </a:rPr>
              <a:t>Η αναζήτηση των μηνυμάτων των χρηστών (</a:t>
            </a:r>
            <a:r>
              <a:rPr lang="el-GR" sz="2200" dirty="0">
                <a:solidFill>
                  <a:srgbClr val="084168"/>
                </a:solidFill>
                <a:latin typeface="+mn-lt"/>
              </a:rPr>
              <a:t>tweets</a:t>
            </a:r>
            <a:r>
              <a:rPr lang="el" sz="2200" dirty="0">
                <a:solidFill>
                  <a:srgbClr val="084168"/>
                </a:solidFill>
                <a:latin typeface="+mn-lt"/>
              </a:rPr>
              <a:t>) πραγματοποιήθηκε με τη χρήση όρων αναζήτησης (λέξεις-κλειδιά). Ανακτήθηκε το σύνολο των tweets που περιείχαν μια ή περισσότερες λέξεις-κλειδιά για την περίοδο μελέτης και που το Twitter αναγνωρίζει και κατηγοριοποιεί αυτόματα ως γραμμένα </a:t>
            </a:r>
            <a:r>
              <a:rPr lang="el-GR" sz="2200" dirty="0">
                <a:solidFill>
                  <a:srgbClr val="084168"/>
                </a:solidFill>
                <a:latin typeface="+mn-lt"/>
              </a:rPr>
              <a:t>στα ελληνικά. </a:t>
            </a:r>
            <a:r>
              <a:rPr lang="el" sz="2200" dirty="0">
                <a:solidFill>
                  <a:srgbClr val="084168"/>
                </a:solidFill>
                <a:latin typeface="+mn-lt"/>
              </a:rPr>
              <a:t> Συνολικά αναζητήθηκαν 112 όροι αναζήτησης γραμμένοι στα ελληνικά, αγγλικά και greeklish (ελληνικά με λατινικούς χαρακτήρες). </a:t>
            </a:r>
            <a:r>
              <a:rPr lang="el-GR" sz="2200" dirty="0">
                <a:solidFill>
                  <a:srgbClr val="084168"/>
                </a:solidFill>
                <a:latin typeface="+mn-lt"/>
              </a:rPr>
              <a:t> </a:t>
            </a:r>
            <a:endParaRPr lang="el-GR" sz="2200" dirty="0">
              <a:solidFill>
                <a:srgbClr val="084168"/>
              </a:solidFill>
              <a:latin typeface="+mn-lt"/>
              <a:cs typeface="Calibri"/>
            </a:endParaRPr>
          </a:p>
        </p:txBody>
      </p:sp>
      <p:sp>
        <p:nvSpPr>
          <p:cNvPr id="37" name="Text Box 136">
            <a:extLst>
              <a:ext uri="{FF2B5EF4-FFF2-40B4-BE49-F238E27FC236}">
                <a16:creationId xmlns:a16="http://schemas.microsoft.com/office/drawing/2014/main" id="{27118D97-26AD-4AB1-B0E2-37F1CBD3F7B7}"/>
              </a:ext>
            </a:extLst>
          </p:cNvPr>
          <p:cNvSpPr txBox="1">
            <a:spLocks noChangeArrowheads="1"/>
          </p:cNvSpPr>
          <p:nvPr/>
        </p:nvSpPr>
        <p:spPr bwMode="auto">
          <a:xfrm>
            <a:off x="5945874" y="15728913"/>
            <a:ext cx="19795438" cy="3227424"/>
          </a:xfrm>
          <a:prstGeom prst="rect">
            <a:avLst/>
          </a:prstGeom>
          <a:solidFill>
            <a:srgbClr val="DDDDDD"/>
          </a:solidFill>
          <a:ln>
            <a:noFill/>
          </a:ln>
          <a:effectLst>
            <a:outerShdw blurRad="50800" dist="38100" dir="5400000" algn="t" rotWithShape="0">
              <a:prstClr val="black">
                <a:alpha val="40000"/>
              </a:prstClr>
            </a:outerShdw>
          </a:effectLst>
        </p:spPr>
        <p:txBody>
          <a:bodyPr lIns="189653" tIns="189653" rIns="189653" bIns="189653"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just">
              <a:defRPr/>
            </a:pPr>
            <a:r>
              <a:rPr lang="el" sz="2200" dirty="0">
                <a:solidFill>
                  <a:srgbClr val="084168"/>
                </a:solidFill>
                <a:latin typeface="+mn-lt"/>
              </a:rPr>
              <a:t>Για κάθε έναν από αυτούς τους 112 όρους, έγινε έλεγχος της συχνότητας χρήσης για την περίοδο </a:t>
            </a:r>
            <a:r>
              <a:rPr lang="el-GR" sz="2200" dirty="0">
                <a:solidFill>
                  <a:srgbClr val="084168"/>
                </a:solidFill>
                <a:latin typeface="+mn-lt"/>
              </a:rPr>
              <a:t>μελέτης, μέσω του εργαλείου της Python «twarc2». Δέκα (10) όροι οι οποίοι την προαναφερθείσα χρονική περίοδο δεν χρησιμοποιήθηκαν καθόλου αποκλείστηκαν. </a:t>
            </a:r>
            <a:r>
              <a:rPr lang="el" sz="2200" dirty="0">
                <a:solidFill>
                  <a:srgbClr val="084168"/>
                </a:solidFill>
                <a:latin typeface="+mn-lt"/>
              </a:rPr>
              <a:t> </a:t>
            </a:r>
            <a:r>
              <a:rPr lang="el-GR" sz="2200" dirty="0">
                <a:solidFill>
                  <a:srgbClr val="084168"/>
                </a:solidFill>
                <a:latin typeface="+mn-lt"/>
              </a:rPr>
              <a:t> </a:t>
            </a:r>
            <a:endParaRPr lang="en-US" sz="2200" dirty="0">
              <a:solidFill>
                <a:srgbClr val="084168"/>
              </a:solidFill>
              <a:latin typeface="+mn-lt"/>
            </a:endParaRPr>
          </a:p>
          <a:p>
            <a:pPr algn="just">
              <a:defRPr/>
            </a:pPr>
            <a:r>
              <a:rPr lang="el" sz="2200" dirty="0">
                <a:solidFill>
                  <a:srgbClr val="084168"/>
                </a:solidFill>
                <a:latin typeface="+mn-lt"/>
              </a:rPr>
              <a:t>Οι όροι αναζήτησης χωρίστηκαν σε 3 θεματικές κατηγορίες:  </a:t>
            </a:r>
            <a:r>
              <a:rPr lang="en-US" sz="2200" dirty="0">
                <a:solidFill>
                  <a:srgbClr val="084168"/>
                </a:solidFill>
                <a:latin typeface="+mn-lt"/>
              </a:rPr>
              <a:t> </a:t>
            </a:r>
            <a:endParaRPr lang="el-GR" sz="2200" dirty="0">
              <a:solidFill>
                <a:srgbClr val="084168"/>
              </a:solidFill>
              <a:latin typeface="+mn-lt"/>
            </a:endParaRPr>
          </a:p>
          <a:p>
            <a:pPr algn="just">
              <a:defRPr/>
            </a:pPr>
            <a:r>
              <a:rPr lang="el" sz="2200" dirty="0">
                <a:solidFill>
                  <a:srgbClr val="084168"/>
                </a:solidFill>
                <a:latin typeface="+mn-lt"/>
              </a:rPr>
              <a:t>Α. COVID-19  </a:t>
            </a:r>
            <a:r>
              <a:rPr lang="en-US" sz="2200" dirty="0">
                <a:solidFill>
                  <a:srgbClr val="084168"/>
                </a:solidFill>
                <a:latin typeface="+mn-lt"/>
              </a:rPr>
              <a:t> </a:t>
            </a:r>
            <a:endParaRPr lang="el-GR" sz="2200" dirty="0">
              <a:solidFill>
                <a:srgbClr val="084168"/>
              </a:solidFill>
              <a:latin typeface="+mn-lt"/>
            </a:endParaRPr>
          </a:p>
          <a:p>
            <a:pPr algn="just">
              <a:defRPr/>
            </a:pPr>
            <a:r>
              <a:rPr lang="el" sz="2200" dirty="0">
                <a:solidFill>
                  <a:srgbClr val="084168"/>
                </a:solidFill>
                <a:latin typeface="+mn-lt"/>
              </a:rPr>
              <a:t>B. Εμβολιασμός &amp; Εμβόλιο  </a:t>
            </a:r>
            <a:r>
              <a:rPr lang="en-US" sz="2200" dirty="0">
                <a:solidFill>
                  <a:srgbClr val="084168"/>
                </a:solidFill>
                <a:latin typeface="+mn-lt"/>
              </a:rPr>
              <a:t> </a:t>
            </a:r>
            <a:endParaRPr lang="el-GR" sz="2200" dirty="0">
              <a:solidFill>
                <a:srgbClr val="084168"/>
              </a:solidFill>
              <a:latin typeface="+mn-lt"/>
            </a:endParaRPr>
          </a:p>
          <a:p>
            <a:pPr algn="just">
              <a:defRPr/>
            </a:pPr>
            <a:r>
              <a:rPr lang="el" sz="2200" dirty="0">
                <a:solidFill>
                  <a:srgbClr val="084168"/>
                </a:solidFill>
                <a:latin typeface="+mn-lt"/>
              </a:rPr>
              <a:t>Γ. Παιδιά  </a:t>
            </a:r>
            <a:r>
              <a:rPr lang="en-US" sz="2200" dirty="0">
                <a:solidFill>
                  <a:srgbClr val="084168"/>
                </a:solidFill>
                <a:latin typeface="+mn-lt"/>
              </a:rPr>
              <a:t> </a:t>
            </a:r>
            <a:endParaRPr lang="el-GR" sz="2200" dirty="0">
              <a:solidFill>
                <a:srgbClr val="084168"/>
              </a:solidFill>
              <a:latin typeface="+mn-lt"/>
            </a:endParaRPr>
          </a:p>
          <a:p>
            <a:pPr algn="just">
              <a:defRPr/>
            </a:pPr>
            <a:r>
              <a:rPr lang="el" sz="2200" dirty="0">
                <a:solidFill>
                  <a:srgbClr val="084168"/>
                </a:solidFill>
                <a:latin typeface="+mn-lt"/>
              </a:rPr>
              <a:t>Για την ανάκτηση, αποθήκευση και επεξεργασία των δεδομένων δημιουργήθηκε ένα σύστημα </a:t>
            </a:r>
            <a:r>
              <a:rPr lang="el-GR" sz="2200" dirty="0">
                <a:solidFill>
                  <a:srgbClr val="084168"/>
                </a:solidFill>
                <a:latin typeface="+mn-lt"/>
              </a:rPr>
              <a:t>IBS </a:t>
            </a:r>
            <a:r>
              <a:rPr lang="el" sz="2200" dirty="0">
                <a:solidFill>
                  <a:srgbClr val="084168"/>
                </a:solidFill>
                <a:latin typeface="+mn-lt"/>
              </a:rPr>
              <a:t>αρχιτεκτονικής LAMP (Linux, Apache, MySQL, PHP). Το σύστημα</a:t>
            </a:r>
            <a:r>
              <a:rPr lang="en-US" sz="2200" dirty="0">
                <a:solidFill>
                  <a:srgbClr val="084168"/>
                </a:solidFill>
                <a:latin typeface="+mn-lt"/>
              </a:rPr>
              <a:t>,</a:t>
            </a:r>
            <a:r>
              <a:rPr lang="el" sz="2200" dirty="0">
                <a:solidFill>
                  <a:srgbClr val="084168"/>
                </a:solidFill>
                <a:latin typeface="+mn-lt"/>
              </a:rPr>
              <a:t> μετά την ανάπτυξη του</a:t>
            </a:r>
            <a:r>
              <a:rPr lang="en-US" sz="2200" dirty="0">
                <a:solidFill>
                  <a:srgbClr val="084168"/>
                </a:solidFill>
                <a:latin typeface="+mn-lt"/>
              </a:rPr>
              <a:t>.</a:t>
            </a:r>
            <a:r>
              <a:rPr lang="el" sz="2200" dirty="0">
                <a:solidFill>
                  <a:srgbClr val="084168"/>
                </a:solidFill>
                <a:latin typeface="+mn-lt"/>
              </a:rPr>
              <a:t> δοκιμάστηκε για την ακρίβεια των αναζητήσεων με συγκεκριμένες λέξεις</a:t>
            </a:r>
            <a:r>
              <a:rPr lang="en-US" sz="2200" dirty="0">
                <a:solidFill>
                  <a:srgbClr val="084168"/>
                </a:solidFill>
                <a:latin typeface="+mn-lt"/>
              </a:rPr>
              <a:t>-</a:t>
            </a:r>
            <a:r>
              <a:rPr lang="el" sz="2200" dirty="0">
                <a:solidFill>
                  <a:srgbClr val="084168"/>
                </a:solidFill>
                <a:latin typeface="+mn-lt"/>
              </a:rPr>
              <a:t>κλειδιά. Οι όροι αναζήτησης ελέγχθηκαν για την παρουσία τους ως λέξεις μέσα στο κείμενο αλλά και για την παρουσία τους ως θεματικές ετικέτες (#</a:t>
            </a:r>
            <a:r>
              <a:rPr lang="el-GR" sz="2200" dirty="0" err="1">
                <a:solidFill>
                  <a:srgbClr val="084168"/>
                </a:solidFill>
                <a:latin typeface="+mn-lt"/>
              </a:rPr>
              <a:t>hashtag</a:t>
            </a:r>
            <a:r>
              <a:rPr lang="el" sz="2200" dirty="0">
                <a:solidFill>
                  <a:srgbClr val="084168"/>
                </a:solidFill>
                <a:latin typeface="+mn-lt"/>
              </a:rPr>
              <a:t>) (Πίνακας 1)</a:t>
            </a:r>
            <a:r>
              <a:rPr lang="en-US" sz="2200" dirty="0">
                <a:solidFill>
                  <a:srgbClr val="084168"/>
                </a:solidFill>
                <a:latin typeface="+mn-lt"/>
              </a:rPr>
              <a:t>.</a:t>
            </a:r>
            <a:endParaRPr lang="el-GR" sz="2200" dirty="0"/>
          </a:p>
        </p:txBody>
      </p:sp>
      <p:sp>
        <p:nvSpPr>
          <p:cNvPr id="40" name="Google Shape;1170;p60">
            <a:extLst>
              <a:ext uri="{FF2B5EF4-FFF2-40B4-BE49-F238E27FC236}">
                <a16:creationId xmlns:a16="http://schemas.microsoft.com/office/drawing/2014/main" id="{10D7BEB7-61F1-42DA-A892-E7F4CDDAA9D4}"/>
              </a:ext>
            </a:extLst>
          </p:cNvPr>
          <p:cNvSpPr>
            <a:spLocks/>
          </p:cNvSpPr>
          <p:nvPr/>
        </p:nvSpPr>
        <p:spPr bwMode="auto">
          <a:xfrm flipH="1">
            <a:off x="24892000" y="18457863"/>
            <a:ext cx="9271000" cy="1027112"/>
          </a:xfrm>
          <a:custGeom>
            <a:avLst/>
            <a:gdLst>
              <a:gd name="T0" fmla="*/ 94524 w 244250"/>
              <a:gd name="T1" fmla="*/ 1 h 28762"/>
              <a:gd name="T2" fmla="*/ 1 w 244250"/>
              <a:gd name="T3" fmla="*/ 8474 h 28762"/>
              <a:gd name="T4" fmla="*/ 1 w 244250"/>
              <a:gd name="T5" fmla="*/ 28761 h 28762"/>
              <a:gd name="T6" fmla="*/ 244249 w 244250"/>
              <a:gd name="T7" fmla="*/ 28761 h 28762"/>
              <a:gd name="T8" fmla="*/ 244249 w 244250"/>
              <a:gd name="T9" fmla="*/ 28511 h 28762"/>
              <a:gd name="T10" fmla="*/ 94524 w 244250"/>
              <a:gd name="T11" fmla="*/ 1 h 28762"/>
            </a:gdLst>
            <a:ahLst/>
            <a:cxnLst>
              <a:cxn ang="0">
                <a:pos x="T0" y="T1"/>
              </a:cxn>
              <a:cxn ang="0">
                <a:pos x="T2" y="T3"/>
              </a:cxn>
              <a:cxn ang="0">
                <a:pos x="T4" y="T5"/>
              </a:cxn>
              <a:cxn ang="0">
                <a:pos x="T6" y="T7"/>
              </a:cxn>
              <a:cxn ang="0">
                <a:pos x="T8" y="T9"/>
              </a:cxn>
              <a:cxn ang="0">
                <a:pos x="T10" y="T11"/>
              </a:cxn>
            </a:cxnLst>
            <a:rect l="0" t="0" r="r" b="b"/>
            <a:pathLst>
              <a:path w="244250" h="28762" extrusionOk="0">
                <a:moveTo>
                  <a:pt x="94524" y="1"/>
                </a:moveTo>
                <a:cubicBezTo>
                  <a:pt x="53241" y="1"/>
                  <a:pt x="18544" y="5085"/>
                  <a:pt x="1" y="8474"/>
                </a:cubicBezTo>
                <a:lnTo>
                  <a:pt x="1" y="28761"/>
                </a:lnTo>
                <a:lnTo>
                  <a:pt x="244249" y="28761"/>
                </a:lnTo>
                <a:lnTo>
                  <a:pt x="244249" y="28511"/>
                </a:lnTo>
                <a:cubicBezTo>
                  <a:pt x="195020" y="6350"/>
                  <a:pt x="140660" y="1"/>
                  <a:pt x="94524" y="1"/>
                </a:cubicBezTo>
                <a:close/>
              </a:path>
            </a:pathLst>
          </a:custGeom>
          <a:solidFill>
            <a:srgbClr val="B7D4EE"/>
          </a:solidFill>
          <a:ln>
            <a:noFill/>
          </a:ln>
          <a:extLst>
            <a:ext uri="{91240B29-F687-4F45-9708-019B960494DF}">
              <a14:hiddenLine xmlns:a14="http://schemas.microsoft.com/office/drawing/2010/main" w="9525">
                <a:solidFill>
                  <a:srgbClr val="000000"/>
                </a:solidFill>
                <a:round/>
                <a:headEnd/>
                <a:tailEnd/>
              </a14:hiddenLine>
            </a:ext>
          </a:extLst>
        </p:spPr>
        <p:txBody>
          <a:bodyPr lIns="121900" tIns="121900" rIns="121900" bIns="121900" anchor="ctr"/>
          <a:lstStyle/>
          <a:p>
            <a:endParaRPr lang="el-GR"/>
          </a:p>
        </p:txBody>
      </p:sp>
      <p:pic>
        <p:nvPicPr>
          <p:cNvPr id="6" name="Εικόνα 5">
            <a:extLst>
              <a:ext uri="{FF2B5EF4-FFF2-40B4-BE49-F238E27FC236}">
                <a16:creationId xmlns:a16="http://schemas.microsoft.com/office/drawing/2014/main" id="{04EE49E6-2A53-49F3-B175-C4B7068B47C6}"/>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27341907" y="12447388"/>
            <a:ext cx="5556591" cy="5444619"/>
          </a:xfrm>
          <a:prstGeom prst="rect">
            <a:avLst/>
          </a:prstGeom>
        </p:spPr>
      </p:pic>
      <p:sp>
        <p:nvSpPr>
          <p:cNvPr id="38" name="Text Box 81">
            <a:extLst>
              <a:ext uri="{FF2B5EF4-FFF2-40B4-BE49-F238E27FC236}">
                <a16:creationId xmlns:a16="http://schemas.microsoft.com/office/drawing/2014/main" id="{349B0C40-F651-4B7F-B555-B9D2E4BD60E1}"/>
              </a:ext>
            </a:extLst>
          </p:cNvPr>
          <p:cNvSpPr txBox="1">
            <a:spLocks noChangeArrowheads="1"/>
          </p:cNvSpPr>
          <p:nvPr/>
        </p:nvSpPr>
        <p:spPr bwMode="auto">
          <a:xfrm>
            <a:off x="26811059" y="18123646"/>
            <a:ext cx="6732589" cy="850154"/>
          </a:xfrm>
          <a:prstGeom prst="rect">
            <a:avLst/>
          </a:prstGeom>
          <a:solidFill>
            <a:srgbClr val="DDDDDD"/>
          </a:solidFill>
          <a:ln>
            <a:noFill/>
          </a:ln>
          <a:effectLst>
            <a:outerShdw blurRad="50800" dist="38100" dir="5400000" algn="t" rotWithShape="0">
              <a:prstClr val="black">
                <a:alpha val="40000"/>
              </a:prstClr>
            </a:outerShdw>
          </a:effectLst>
        </p:spPr>
        <p:txBody>
          <a:bodyPr lIns="189653" tIns="189653" rIns="189653" bIns="189653"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l-GR" sz="2200" dirty="0">
                <a:solidFill>
                  <a:srgbClr val="084168"/>
                </a:solidFill>
                <a:latin typeface="+mn-lt"/>
              </a:rPr>
              <a:t>Πίνακας 1: Όροι με την μεγαλύτερη εμφάνιση ανά θεματική κατηγορία</a:t>
            </a:r>
            <a:endParaRPr lang="en-US" altLang="el-GR" sz="2200" dirty="0">
              <a:solidFill>
                <a:srgbClr val="084168"/>
              </a:solidFill>
              <a:latin typeface="+mn-lt"/>
            </a:endParaRPr>
          </a:p>
        </p:txBody>
      </p:sp>
    </p:spTree>
    <p:extLst>
      <p:ext uri="{BB962C8B-B14F-4D97-AF65-F5344CB8AC3E}">
        <p14:creationId xmlns:p14="http://schemas.microsoft.com/office/powerpoint/2010/main" val="13798789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Rectangle 19">
            <a:extLst>
              <a:ext uri="{FF2B5EF4-FFF2-40B4-BE49-F238E27FC236}">
                <a16:creationId xmlns:a16="http://schemas.microsoft.com/office/drawing/2014/main" id="{11DD3EA8-1692-41AD-BDC9-5D66BD21E677}"/>
              </a:ext>
            </a:extLst>
          </p:cNvPr>
          <p:cNvSpPr/>
          <p:nvPr/>
        </p:nvSpPr>
        <p:spPr>
          <a:xfrm rot="16200000">
            <a:off x="18113375" y="-12671425"/>
            <a:ext cx="3352800" cy="28695650"/>
          </a:xfrm>
          <a:prstGeom prst="rect">
            <a:avLst/>
          </a:prstGeom>
          <a:solidFill>
            <a:srgbClr val="B7D4E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5" name="Rectangle 4">
            <a:extLst>
              <a:ext uri="{FF2B5EF4-FFF2-40B4-BE49-F238E27FC236}">
                <a16:creationId xmlns:a16="http://schemas.microsoft.com/office/drawing/2014/main" id="{6CB9FEAC-4940-45B3-A921-BB23AADBC3B5}"/>
              </a:ext>
            </a:extLst>
          </p:cNvPr>
          <p:cNvSpPr/>
          <p:nvPr/>
        </p:nvSpPr>
        <p:spPr>
          <a:xfrm>
            <a:off x="5521325" y="3127375"/>
            <a:ext cx="28562300" cy="16009938"/>
          </a:xfrm>
          <a:prstGeom prst="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a:p>
        </p:txBody>
      </p:sp>
      <p:sp>
        <p:nvSpPr>
          <p:cNvPr id="4" name="Rectangle 3">
            <a:extLst>
              <a:ext uri="{FF2B5EF4-FFF2-40B4-BE49-F238E27FC236}">
                <a16:creationId xmlns:a16="http://schemas.microsoft.com/office/drawing/2014/main" id="{811E8662-C8FE-46C9-A7D1-8795BCDA3152}"/>
              </a:ext>
            </a:extLst>
          </p:cNvPr>
          <p:cNvSpPr/>
          <p:nvPr/>
        </p:nvSpPr>
        <p:spPr>
          <a:xfrm>
            <a:off x="-6350" y="2971800"/>
            <a:ext cx="5541963" cy="16240125"/>
          </a:xfrm>
          <a:prstGeom prst="rect">
            <a:avLst/>
          </a:prstGeom>
          <a:solidFill>
            <a:srgbClr val="B7D4EE"/>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a:defRPr/>
            </a:pPr>
            <a:endParaRPr lang="el-GR" dirty="0"/>
          </a:p>
        </p:txBody>
      </p:sp>
      <p:sp>
        <p:nvSpPr>
          <p:cNvPr id="4101" name="Text Box 75">
            <a:extLst>
              <a:ext uri="{FF2B5EF4-FFF2-40B4-BE49-F238E27FC236}">
                <a16:creationId xmlns:a16="http://schemas.microsoft.com/office/drawing/2014/main" id="{A0C93A2C-9659-49EE-A45B-4F1EE9C8E2BC}"/>
              </a:ext>
            </a:extLst>
          </p:cNvPr>
          <p:cNvSpPr txBox="1">
            <a:spLocks noChangeArrowheads="1"/>
          </p:cNvSpPr>
          <p:nvPr/>
        </p:nvSpPr>
        <p:spPr bwMode="auto">
          <a:xfrm>
            <a:off x="7470775" y="1406525"/>
            <a:ext cx="25546050" cy="21558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79307" tIns="379307" rIns="379307" bIns="379307" anchor="ctr" anchorCtr="1"/>
          <a:lstStyle>
            <a:lvl1pPr defTabSz="4389438">
              <a:defRPr>
                <a:solidFill>
                  <a:schemeClr val="tx1"/>
                </a:solidFill>
                <a:latin typeface="Calibri" panose="020F0502020204030204" pitchFamily="34" charset="0"/>
              </a:defRPr>
            </a:lvl1pPr>
            <a:lvl2pPr marL="742950" indent="-285750" defTabSz="4389438">
              <a:defRPr>
                <a:solidFill>
                  <a:schemeClr val="tx1"/>
                </a:solidFill>
                <a:latin typeface="Calibri" panose="020F0502020204030204" pitchFamily="34" charset="0"/>
              </a:defRPr>
            </a:lvl2pPr>
            <a:lvl3pPr marL="1143000" indent="-228600" defTabSz="4389438">
              <a:defRPr>
                <a:solidFill>
                  <a:schemeClr val="tx1"/>
                </a:solidFill>
                <a:latin typeface="Calibri" panose="020F0502020204030204" pitchFamily="34" charset="0"/>
              </a:defRPr>
            </a:lvl3pPr>
            <a:lvl4pPr marL="1600200" indent="-228600" defTabSz="4389438">
              <a:defRPr>
                <a:solidFill>
                  <a:schemeClr val="tx1"/>
                </a:solidFill>
                <a:latin typeface="Calibri" panose="020F0502020204030204" pitchFamily="34" charset="0"/>
              </a:defRPr>
            </a:lvl4pPr>
            <a:lvl5pPr marL="2057400" indent="-228600" defTabSz="4389438">
              <a:defRPr>
                <a:solidFill>
                  <a:schemeClr val="tx1"/>
                </a:solidFill>
                <a:latin typeface="Calibri" panose="020F0502020204030204" pitchFamily="34" charset="0"/>
              </a:defRPr>
            </a:lvl5pPr>
            <a:lvl6pPr marL="2514600" indent="-228600" defTabSz="4389438" eaLnBrk="0" fontAlgn="base" hangingPunct="0">
              <a:spcBef>
                <a:spcPct val="0"/>
              </a:spcBef>
              <a:spcAft>
                <a:spcPct val="0"/>
              </a:spcAft>
              <a:defRPr>
                <a:solidFill>
                  <a:schemeClr val="tx1"/>
                </a:solidFill>
                <a:latin typeface="Calibri" panose="020F0502020204030204" pitchFamily="34" charset="0"/>
              </a:defRPr>
            </a:lvl6pPr>
            <a:lvl7pPr marL="2971800" indent="-228600" defTabSz="4389438" eaLnBrk="0" fontAlgn="base" hangingPunct="0">
              <a:spcBef>
                <a:spcPct val="0"/>
              </a:spcBef>
              <a:spcAft>
                <a:spcPct val="0"/>
              </a:spcAft>
              <a:defRPr>
                <a:solidFill>
                  <a:schemeClr val="tx1"/>
                </a:solidFill>
                <a:latin typeface="Calibri" panose="020F0502020204030204" pitchFamily="34" charset="0"/>
              </a:defRPr>
            </a:lvl7pPr>
            <a:lvl8pPr marL="3429000" indent="-228600" defTabSz="4389438" eaLnBrk="0" fontAlgn="base" hangingPunct="0">
              <a:spcBef>
                <a:spcPct val="0"/>
              </a:spcBef>
              <a:spcAft>
                <a:spcPct val="0"/>
              </a:spcAft>
              <a:defRPr>
                <a:solidFill>
                  <a:schemeClr val="tx1"/>
                </a:solidFill>
                <a:latin typeface="Calibri" panose="020F0502020204030204" pitchFamily="34" charset="0"/>
              </a:defRPr>
            </a:lvl8pPr>
            <a:lvl9pPr marL="3886200" indent="-228600" defTabSz="4389438" eaLnBrk="0" fontAlgn="base" hangingPunct="0">
              <a:spcBef>
                <a:spcPct val="0"/>
              </a:spcBef>
              <a:spcAft>
                <a:spcPct val="0"/>
              </a:spcAft>
              <a:defRPr>
                <a:solidFill>
                  <a:schemeClr val="tx1"/>
                </a:solidFill>
                <a:latin typeface="Calibri" panose="020F0502020204030204" pitchFamily="34" charset="0"/>
              </a:defRPr>
            </a:lvl9pPr>
          </a:lstStyle>
          <a:p>
            <a:pPr algn="ctr" eaLnBrk="1" hangingPunct="1"/>
            <a:r>
              <a:rPr lang="el-GR" altLang="el-GR" sz="3200" dirty="0">
                <a:solidFill>
                  <a:srgbClr val="084168"/>
                </a:solidFill>
                <a:latin typeface="Times New Roman" panose="02020603050405020304" pitchFamily="18" charset="0"/>
              </a:rPr>
              <a:t>Μάρκου Χρήστος, Γιαννοπούλου Μαρίνη Νεφέλη, Μερκουριάδη Γεωργία, Τυρολόγου Βασιλική – Αθηνά, Παπαδάκη Δήμητρα, Καρεφυλλάκη Ιωάννα</a:t>
            </a:r>
            <a:br>
              <a:rPr lang="el-GR" altLang="el-GR" sz="3200" dirty="0">
                <a:solidFill>
                  <a:srgbClr val="084168"/>
                </a:solidFill>
                <a:latin typeface="Times New Roman" panose="02020603050405020304" pitchFamily="18" charset="0"/>
              </a:rPr>
            </a:br>
            <a:r>
              <a:rPr lang="el-GR" altLang="el-GR" sz="3200" dirty="0">
                <a:solidFill>
                  <a:srgbClr val="084168"/>
                </a:solidFill>
                <a:latin typeface="Times New Roman" panose="02020603050405020304" pitchFamily="18" charset="0"/>
              </a:rPr>
              <a:t>Κεσανόπουλος Κωνσταντίνος, Μπαρμπούνη Αναστασία</a:t>
            </a:r>
          </a:p>
        </p:txBody>
      </p:sp>
      <p:sp>
        <p:nvSpPr>
          <p:cNvPr id="4102" name="Text Box 81">
            <a:extLst>
              <a:ext uri="{FF2B5EF4-FFF2-40B4-BE49-F238E27FC236}">
                <a16:creationId xmlns:a16="http://schemas.microsoft.com/office/drawing/2014/main" id="{4FFF048B-BAD9-4F0C-BC4B-701F952B9A26}"/>
              </a:ext>
            </a:extLst>
          </p:cNvPr>
          <p:cNvSpPr txBox="1">
            <a:spLocks noChangeArrowheads="1"/>
          </p:cNvSpPr>
          <p:nvPr/>
        </p:nvSpPr>
        <p:spPr bwMode="auto">
          <a:xfrm>
            <a:off x="5943600" y="4448979"/>
            <a:ext cx="27832896" cy="1113621"/>
          </a:xfrm>
          <a:prstGeom prst="rect">
            <a:avLst/>
          </a:prstGeom>
          <a:solidFill>
            <a:srgbClr val="D7D7D7"/>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lIns="189653" tIns="189653" rIns="189653" bIns="189653"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el-GR" altLang="el-GR" sz="2000" dirty="0">
                <a:solidFill>
                  <a:srgbClr val="084168"/>
                </a:solidFill>
                <a:latin typeface="+mn-lt"/>
              </a:rPr>
              <a:t>Το προτεινόμενο σύστημα αναζήτησης επέτρεψε την ταυτοποίηση 2.615 σχετικών με τον παιδικό εμβολιασμό tweets, από συνολικά 1.530 χρήστες, για την περίοδο 19/11/2021 - 12/12/2021 (12 ημέρες πριν και μετά την ανακοίνωση του ανοίγματος της πλατφόρμας εμβολιασμών των παιδιών για την ηλικιακή ομάδα 5 - 11 ετών). Ο ημερήσιος Μέσος Όρος (Μ.Ο.) tweets σχετικών με τον παιδικό εμβολιασμό ανά ημέρα για την περίοδο της μελέτης ήταν 109 tweets (Πίνακας 2).</a:t>
            </a:r>
          </a:p>
          <a:p>
            <a:pPr algn="just" eaLnBrk="1" hangingPunct="1"/>
            <a:r>
              <a:rPr lang="el-GR" sz="2000" b="0" i="0" dirty="0">
                <a:solidFill>
                  <a:srgbClr val="084168"/>
                </a:solidFill>
                <a:effectLst/>
                <a:latin typeface="+mn-lt"/>
              </a:rPr>
              <a:t>Υπερδιπλασιασμός tweets από τον ημερήσιο Μ.Ο</a:t>
            </a:r>
            <a:r>
              <a:rPr lang="en-US" sz="2000" b="0" i="0" dirty="0">
                <a:solidFill>
                  <a:srgbClr val="084168"/>
                </a:solidFill>
                <a:effectLst/>
                <a:latin typeface="+mn-lt"/>
              </a:rPr>
              <a:t>.</a:t>
            </a:r>
            <a:r>
              <a:rPr lang="el-GR" sz="2000" b="0" i="0" dirty="0">
                <a:solidFill>
                  <a:srgbClr val="084168"/>
                </a:solidFill>
                <a:effectLst/>
                <a:latin typeface="+mn-lt"/>
              </a:rPr>
              <a:t> καταγράφηκε στις 10/12/2021, 1η ημέρα λειτουργίας της πλατφόρμας εμβολιασμού για τα παιδιά (246/109). </a:t>
            </a:r>
            <a:endParaRPr lang="en-US" altLang="el-GR" sz="2000" dirty="0">
              <a:solidFill>
                <a:srgbClr val="084168"/>
              </a:solidFill>
              <a:latin typeface="+mn-lt"/>
            </a:endParaRPr>
          </a:p>
        </p:txBody>
      </p:sp>
      <p:sp>
        <p:nvSpPr>
          <p:cNvPr id="3154" name="Text Box 82">
            <a:extLst>
              <a:ext uri="{FF2B5EF4-FFF2-40B4-BE49-F238E27FC236}">
                <a16:creationId xmlns:a16="http://schemas.microsoft.com/office/drawing/2014/main" id="{A0DE7526-0565-4583-9AB6-B22F9C61BBD2}"/>
              </a:ext>
            </a:extLst>
          </p:cNvPr>
          <p:cNvSpPr txBox="1">
            <a:spLocks noChangeArrowheads="1"/>
          </p:cNvSpPr>
          <p:nvPr/>
        </p:nvSpPr>
        <p:spPr bwMode="auto">
          <a:xfrm>
            <a:off x="16588581" y="3851275"/>
            <a:ext cx="6446838" cy="568325"/>
          </a:xfrm>
          <a:prstGeom prst="rect">
            <a:avLst/>
          </a:prstGeom>
          <a:noFill/>
          <a:ln>
            <a:noFill/>
          </a:ln>
          <a:effectLst/>
        </p:spPr>
        <p:txBody>
          <a:bodyPr wrap="none" lIns="189653" tIns="189653" rIns="189653" bIns="189653" anchor="ctr" anchorCtr="1"/>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pPr eaLnBrk="1" fontAlgn="auto" hangingPunct="1">
              <a:spcBef>
                <a:spcPts val="0"/>
              </a:spcBef>
              <a:spcAft>
                <a:spcPts val="0"/>
              </a:spcAft>
              <a:defRPr/>
            </a:pPr>
            <a:r>
              <a:rPr lang="el-GR" altLang="el-GR" sz="3200" b="1" dirty="0">
                <a:solidFill>
                  <a:srgbClr val="084168"/>
                </a:solidFill>
                <a:effectLst>
                  <a:outerShdw blurRad="38100" dist="38100" dir="2700000" algn="tl">
                    <a:srgbClr val="000000">
                      <a:alpha val="43137"/>
                    </a:srgbClr>
                  </a:outerShdw>
                </a:effectLst>
                <a:latin typeface="+mn-lt"/>
              </a:rPr>
              <a:t>ΑΠΟΤΕΛΕΣΜΑΤΑ</a:t>
            </a:r>
            <a:endParaRPr lang="en-US" altLang="el-GR" sz="3200" b="1" dirty="0">
              <a:solidFill>
                <a:srgbClr val="084168"/>
              </a:solidFill>
              <a:effectLst>
                <a:outerShdw blurRad="38100" dist="38100" dir="2700000" algn="tl">
                  <a:srgbClr val="000000">
                    <a:alpha val="43137"/>
                  </a:srgbClr>
                </a:outerShdw>
              </a:effectLst>
              <a:latin typeface="+mn-lt"/>
            </a:endParaRPr>
          </a:p>
        </p:txBody>
      </p:sp>
      <p:sp>
        <p:nvSpPr>
          <p:cNvPr id="4105" name="Text Box 81">
            <a:extLst>
              <a:ext uri="{FF2B5EF4-FFF2-40B4-BE49-F238E27FC236}">
                <a16:creationId xmlns:a16="http://schemas.microsoft.com/office/drawing/2014/main" id="{890E7092-6EAA-4933-A439-1835E3100B5A}"/>
              </a:ext>
            </a:extLst>
          </p:cNvPr>
          <p:cNvSpPr txBox="1">
            <a:spLocks noChangeArrowheads="1"/>
          </p:cNvSpPr>
          <p:nvPr/>
        </p:nvSpPr>
        <p:spPr bwMode="auto">
          <a:xfrm>
            <a:off x="5943601" y="8869872"/>
            <a:ext cx="13716000" cy="2255328"/>
          </a:xfrm>
          <a:prstGeom prst="rect">
            <a:avLst/>
          </a:prstGeom>
          <a:solidFill>
            <a:srgbClr val="D7D7D7"/>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lIns="189653" tIns="189653" rIns="189653" bIns="189653"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just" eaLnBrk="1" hangingPunct="1"/>
            <a:r>
              <a:rPr lang="el-GR" altLang="el-GR" sz="2000" dirty="0">
                <a:solidFill>
                  <a:srgbClr val="084168"/>
                </a:solidFill>
                <a:latin typeface="+mn-lt"/>
              </a:rPr>
              <a:t>Από το σύνολο των 2.615 tweets ποσοστό 18,3% (479 tweets) συγκέντρωσε από 1 ή περισσότερες  επισημάνσεις (</a:t>
            </a:r>
            <a:r>
              <a:rPr lang="el-GR" altLang="el-GR" sz="2000" dirty="0" err="1">
                <a:solidFill>
                  <a:srgbClr val="084168"/>
                </a:solidFill>
                <a:latin typeface="+mn-lt"/>
              </a:rPr>
              <a:t>likes</a:t>
            </a:r>
            <a:r>
              <a:rPr lang="el-GR" altLang="el-GR" sz="2000" dirty="0">
                <a:solidFill>
                  <a:srgbClr val="084168"/>
                </a:solidFill>
                <a:latin typeface="+mn-lt"/>
              </a:rPr>
              <a:t>).</a:t>
            </a:r>
          </a:p>
          <a:p>
            <a:pPr algn="just" eaLnBrk="1" hangingPunct="1"/>
            <a:r>
              <a:rPr lang="el-GR" altLang="el-GR" sz="2000" dirty="0">
                <a:solidFill>
                  <a:srgbClr val="084168"/>
                </a:solidFill>
                <a:latin typeface="+mn-lt"/>
              </a:rPr>
              <a:t>Συνολικά 395 tweets (82,5% ) είχαν από 1 έως 10 επισημάνσεις (</a:t>
            </a:r>
            <a:r>
              <a:rPr lang="en-US" altLang="el-GR" sz="2000" dirty="0">
                <a:solidFill>
                  <a:srgbClr val="084168"/>
                </a:solidFill>
                <a:latin typeface="+mn-lt"/>
              </a:rPr>
              <a:t>likes).</a:t>
            </a:r>
            <a:endParaRPr lang="el-GR" altLang="el-GR" sz="2000" dirty="0">
              <a:solidFill>
                <a:srgbClr val="084168"/>
              </a:solidFill>
              <a:latin typeface="+mn-lt"/>
            </a:endParaRPr>
          </a:p>
          <a:p>
            <a:pPr algn="just" eaLnBrk="1" hangingPunct="1"/>
            <a:r>
              <a:rPr lang="el-GR" altLang="el-GR" sz="2000" dirty="0">
                <a:solidFill>
                  <a:srgbClr val="084168"/>
                </a:solidFill>
                <a:latin typeface="+mn-lt"/>
              </a:rPr>
              <a:t>Από τα 479 </a:t>
            </a:r>
            <a:r>
              <a:rPr lang="en-US" altLang="el-GR" sz="2000" dirty="0">
                <a:solidFill>
                  <a:srgbClr val="084168"/>
                </a:solidFill>
                <a:latin typeface="+mn-lt"/>
              </a:rPr>
              <a:t>tweets </a:t>
            </a:r>
            <a:r>
              <a:rPr lang="el-GR" altLang="el-GR" sz="2000" dirty="0">
                <a:solidFill>
                  <a:srgbClr val="084168"/>
                </a:solidFill>
                <a:latin typeface="+mn-lt"/>
              </a:rPr>
              <a:t>τα 190 είχαν μόνο μια επισήμανση (39</a:t>
            </a:r>
            <a:r>
              <a:rPr lang="en-US" altLang="el-GR" sz="2000" dirty="0">
                <a:solidFill>
                  <a:srgbClr val="084168"/>
                </a:solidFill>
                <a:latin typeface="+mn-lt"/>
              </a:rPr>
              <a:t>,</a:t>
            </a:r>
            <a:r>
              <a:rPr lang="el-GR" altLang="el-GR" sz="2000" dirty="0">
                <a:solidFill>
                  <a:srgbClr val="084168"/>
                </a:solidFill>
                <a:latin typeface="+mn-lt"/>
              </a:rPr>
              <a:t>7%), 2 επισημάνσεις είχαν 88 </a:t>
            </a:r>
            <a:r>
              <a:rPr lang="en-US" altLang="el-GR" sz="2000" dirty="0">
                <a:solidFill>
                  <a:srgbClr val="084168"/>
                </a:solidFill>
                <a:latin typeface="+mn-lt"/>
              </a:rPr>
              <a:t>tweets</a:t>
            </a:r>
            <a:r>
              <a:rPr lang="el-GR" altLang="el-GR" sz="2000" dirty="0">
                <a:solidFill>
                  <a:srgbClr val="084168"/>
                </a:solidFill>
                <a:latin typeface="+mn-lt"/>
              </a:rPr>
              <a:t> (18,4%), 3 επισημάνσεις 35 (7,3%), 4 επισημάνσεις 23 (4,8%</a:t>
            </a:r>
            <a:r>
              <a:rPr lang="en-US" altLang="el-GR" sz="2000" dirty="0">
                <a:solidFill>
                  <a:srgbClr val="084168"/>
                </a:solidFill>
                <a:latin typeface="+mn-lt"/>
              </a:rPr>
              <a:t>)</a:t>
            </a:r>
            <a:r>
              <a:rPr lang="el-GR" altLang="el-GR" sz="2000" dirty="0">
                <a:solidFill>
                  <a:srgbClr val="084168"/>
                </a:solidFill>
                <a:latin typeface="+mn-lt"/>
              </a:rPr>
              <a:t>, 5 επισημάνσεις 19 (4%), 6 επισημάνσεις 8 (1,8%), 7 επισημάνσεις 10 (2%), 8 επισημάνσεις 9</a:t>
            </a:r>
            <a:r>
              <a:rPr lang="en-US" altLang="el-GR" sz="2000" dirty="0">
                <a:solidFill>
                  <a:srgbClr val="084168"/>
                </a:solidFill>
                <a:latin typeface="+mn-lt"/>
              </a:rPr>
              <a:t>   </a:t>
            </a:r>
            <a:r>
              <a:rPr lang="el-GR" altLang="el-GR" sz="2000" dirty="0">
                <a:solidFill>
                  <a:srgbClr val="084168"/>
                </a:solidFill>
                <a:latin typeface="+mn-lt"/>
              </a:rPr>
              <a:t> ( 1,9%), 9 επισημάνσεις 7 (1,5%) και 10 επισημάνσεις 6 (1,2%)</a:t>
            </a:r>
            <a:r>
              <a:rPr lang="en-US" altLang="el-GR" sz="2000" dirty="0">
                <a:solidFill>
                  <a:srgbClr val="084168"/>
                </a:solidFill>
                <a:latin typeface="+mn-lt"/>
              </a:rPr>
              <a:t>.</a:t>
            </a:r>
            <a:endParaRPr lang="el-GR" altLang="el-GR" sz="2000" dirty="0">
              <a:solidFill>
                <a:srgbClr val="084168"/>
              </a:solidFill>
              <a:latin typeface="+mn-lt"/>
            </a:endParaRPr>
          </a:p>
          <a:p>
            <a:pPr algn="just" eaLnBrk="1" hangingPunct="1"/>
            <a:r>
              <a:rPr lang="el-GR" altLang="el-GR" sz="2000" dirty="0">
                <a:solidFill>
                  <a:srgbClr val="084168"/>
                </a:solidFill>
                <a:latin typeface="+mn-lt"/>
              </a:rPr>
              <a:t>22 tweets συγκέντρωσαν πάνω από 50 </a:t>
            </a:r>
            <a:r>
              <a:rPr lang="el-GR" altLang="el-GR" sz="2000" dirty="0" err="1">
                <a:solidFill>
                  <a:srgbClr val="084168"/>
                </a:solidFill>
                <a:latin typeface="+mn-lt"/>
              </a:rPr>
              <a:t>likes</a:t>
            </a:r>
            <a:r>
              <a:rPr lang="el-GR" altLang="el-GR" sz="2000" dirty="0">
                <a:solidFill>
                  <a:srgbClr val="084168"/>
                </a:solidFill>
                <a:latin typeface="+mn-lt"/>
              </a:rPr>
              <a:t> (4</a:t>
            </a:r>
            <a:r>
              <a:rPr lang="en-US" altLang="el-GR" sz="2000" dirty="0">
                <a:solidFill>
                  <a:srgbClr val="084168"/>
                </a:solidFill>
                <a:latin typeface="+mn-lt"/>
              </a:rPr>
              <a:t>,</a:t>
            </a:r>
            <a:r>
              <a:rPr lang="el-GR" altLang="el-GR" sz="2000" dirty="0">
                <a:solidFill>
                  <a:srgbClr val="084168"/>
                </a:solidFill>
                <a:latin typeface="+mn-lt"/>
              </a:rPr>
              <a:t>6%) και από αυτά τα 13 έλαβαν πάνω από 100 </a:t>
            </a:r>
            <a:r>
              <a:rPr lang="el-GR" altLang="el-GR" sz="2000" dirty="0" err="1">
                <a:solidFill>
                  <a:srgbClr val="084168"/>
                </a:solidFill>
                <a:latin typeface="+mn-lt"/>
              </a:rPr>
              <a:t>likes</a:t>
            </a:r>
            <a:r>
              <a:rPr lang="el-GR" altLang="el-GR" sz="2000" dirty="0">
                <a:solidFill>
                  <a:srgbClr val="084168"/>
                </a:solidFill>
                <a:latin typeface="+mn-lt"/>
              </a:rPr>
              <a:t> (2</a:t>
            </a:r>
            <a:r>
              <a:rPr lang="en-US" altLang="el-GR" sz="2000" dirty="0">
                <a:solidFill>
                  <a:srgbClr val="084168"/>
                </a:solidFill>
                <a:latin typeface="+mn-lt"/>
              </a:rPr>
              <a:t>,</a:t>
            </a:r>
            <a:r>
              <a:rPr lang="el-GR" altLang="el-GR" sz="2000" dirty="0">
                <a:solidFill>
                  <a:srgbClr val="084168"/>
                </a:solidFill>
                <a:latin typeface="+mn-lt"/>
              </a:rPr>
              <a:t>7%)</a:t>
            </a:r>
            <a:r>
              <a:rPr lang="en-US" altLang="el-GR" sz="2000" dirty="0">
                <a:solidFill>
                  <a:srgbClr val="084168"/>
                </a:solidFill>
                <a:latin typeface="+mn-lt"/>
              </a:rPr>
              <a:t>.</a:t>
            </a:r>
            <a:endParaRPr lang="el-GR" altLang="el-GR" sz="2000" dirty="0">
              <a:solidFill>
                <a:srgbClr val="084168"/>
              </a:solidFill>
              <a:latin typeface="+mn-lt"/>
            </a:endParaRPr>
          </a:p>
          <a:p>
            <a:pPr algn="just" eaLnBrk="1" hangingPunct="1"/>
            <a:r>
              <a:rPr lang="el-GR" sz="2000" b="0" i="0" dirty="0">
                <a:solidFill>
                  <a:srgbClr val="084168"/>
                </a:solidFill>
                <a:effectLst/>
                <a:latin typeface="+mn-lt"/>
              </a:rPr>
              <a:t>Συνολικά για την περίοδο μελέτης καταγράφηκαν 5.626 </a:t>
            </a:r>
            <a:r>
              <a:rPr lang="el-GR" sz="2000" b="0" i="0" dirty="0" err="1">
                <a:solidFill>
                  <a:srgbClr val="084168"/>
                </a:solidFill>
                <a:effectLst/>
                <a:latin typeface="+mn-lt"/>
              </a:rPr>
              <a:t>likes</a:t>
            </a:r>
            <a:r>
              <a:rPr lang="el-GR" sz="2000" b="0" i="0" dirty="0">
                <a:solidFill>
                  <a:srgbClr val="084168"/>
                </a:solidFill>
                <a:effectLst/>
                <a:latin typeface="+mn-lt"/>
              </a:rPr>
              <a:t> με ημερήσιο Μ.Ο. τα 11,74 </a:t>
            </a:r>
            <a:r>
              <a:rPr lang="el-GR" sz="2000" b="0" i="0" dirty="0" err="1">
                <a:solidFill>
                  <a:srgbClr val="084168"/>
                </a:solidFill>
                <a:effectLst/>
                <a:latin typeface="+mn-lt"/>
              </a:rPr>
              <a:t>likes</a:t>
            </a:r>
            <a:r>
              <a:rPr lang="el-GR" sz="2000" b="0" i="0" dirty="0">
                <a:solidFill>
                  <a:srgbClr val="084168"/>
                </a:solidFill>
                <a:effectLst/>
                <a:latin typeface="+mn-lt"/>
              </a:rPr>
              <a:t>/</a:t>
            </a:r>
            <a:r>
              <a:rPr lang="el-GR" sz="2000" b="0" i="0" dirty="0" err="1">
                <a:solidFill>
                  <a:srgbClr val="084168"/>
                </a:solidFill>
                <a:effectLst/>
                <a:latin typeface="+mn-lt"/>
              </a:rPr>
              <a:t>tweet</a:t>
            </a:r>
            <a:r>
              <a:rPr lang="el-GR" sz="2000" b="0" i="0" dirty="0">
                <a:solidFill>
                  <a:srgbClr val="084168"/>
                </a:solidFill>
                <a:effectLst/>
                <a:latin typeface="+mn-lt"/>
              </a:rPr>
              <a:t>. </a:t>
            </a:r>
            <a:endParaRPr lang="en-US" altLang="el-GR" sz="2000" dirty="0">
              <a:solidFill>
                <a:srgbClr val="084168"/>
              </a:solidFill>
              <a:latin typeface="+mn-lt"/>
            </a:endParaRPr>
          </a:p>
        </p:txBody>
      </p:sp>
      <p:pic>
        <p:nvPicPr>
          <p:cNvPr id="4106" name="Picture 2">
            <a:extLst>
              <a:ext uri="{FF2B5EF4-FFF2-40B4-BE49-F238E27FC236}">
                <a16:creationId xmlns:a16="http://schemas.microsoft.com/office/drawing/2014/main" id="{15DE977B-F600-4490-98C1-359CEFA9AEB9}"/>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8500" y="1147763"/>
            <a:ext cx="3811588" cy="38084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7" name="TextBox 6">
            <a:extLst>
              <a:ext uri="{FF2B5EF4-FFF2-40B4-BE49-F238E27FC236}">
                <a16:creationId xmlns:a16="http://schemas.microsoft.com/office/drawing/2014/main" id="{F6A5A5B1-F609-4AEF-AC3B-85D9B52B309A}"/>
              </a:ext>
            </a:extLst>
          </p:cNvPr>
          <p:cNvSpPr txBox="1"/>
          <p:nvPr/>
        </p:nvSpPr>
        <p:spPr>
          <a:xfrm>
            <a:off x="6711950" y="44450"/>
            <a:ext cx="25707975" cy="1939925"/>
          </a:xfrm>
          <a:prstGeom prst="rect">
            <a:avLst/>
          </a:prstGeom>
          <a:noFill/>
        </p:spPr>
        <p:txBody>
          <a:bodyPr>
            <a:spAutoFit/>
          </a:bodyPr>
          <a:lstStyle/>
          <a:p>
            <a:pPr algn="ctr" eaLnBrk="1" fontAlgn="auto" hangingPunct="1">
              <a:spcBef>
                <a:spcPts val="0"/>
              </a:spcBef>
              <a:spcAft>
                <a:spcPts val="0"/>
              </a:spcAft>
              <a:defRPr/>
            </a:pPr>
            <a:r>
              <a:rPr lang="el-GR" sz="6000" b="1" dirty="0">
                <a:solidFill>
                  <a:srgbClr val="084168"/>
                </a:solidFill>
                <a:effectLst>
                  <a:outerShdw blurRad="38100" dist="38100" dir="2700000" algn="tl">
                    <a:srgbClr val="000000">
                      <a:alpha val="43137"/>
                    </a:srgbClr>
                  </a:outerShdw>
                </a:effectLst>
                <a:latin typeface="Times New Roman" panose="02020603050405020304" pitchFamily="18" charset="0"/>
              </a:rPr>
              <a:t>ΠΑΙΔΙΚΟΣ ΕΜΒΟΛΙΑΣΜΟΣ ΕΝΑΝΤΙ ΤΗΣ COVID-19: ΑΝΑΛΥΣΗ ΤΟΥ ΕΛΛΗΝΙΚΟΥ TWITTER ΜΕΣΩ ΕΝΟΣ ΣΥΣΤΗΜΑΤΟΣ IBS</a:t>
            </a:r>
            <a:endParaRPr lang="el-GR" sz="6000" b="1" dirty="0">
              <a:solidFill>
                <a:srgbClr val="084168"/>
              </a:solidFill>
              <a:effectLst>
                <a:outerShdw blurRad="38100" dist="38100" dir="2700000" algn="tl">
                  <a:srgbClr val="000000">
                    <a:alpha val="43137"/>
                  </a:srgbClr>
                </a:outerShdw>
              </a:effectLst>
              <a:latin typeface="+mn-lt"/>
            </a:endParaRPr>
          </a:p>
        </p:txBody>
      </p:sp>
      <p:sp>
        <p:nvSpPr>
          <p:cNvPr id="4115" name="Google Shape;1172;p60">
            <a:extLst>
              <a:ext uri="{FF2B5EF4-FFF2-40B4-BE49-F238E27FC236}">
                <a16:creationId xmlns:a16="http://schemas.microsoft.com/office/drawing/2014/main" id="{ED1A8946-983B-4272-BE88-B8572E5B9FBC}"/>
              </a:ext>
            </a:extLst>
          </p:cNvPr>
          <p:cNvSpPr>
            <a:spLocks/>
          </p:cNvSpPr>
          <p:nvPr/>
        </p:nvSpPr>
        <p:spPr bwMode="auto">
          <a:xfrm>
            <a:off x="-111125" y="-969963"/>
            <a:ext cx="3810000" cy="4535488"/>
          </a:xfrm>
          <a:custGeom>
            <a:avLst/>
            <a:gdLst>
              <a:gd name="T0" fmla="*/ 73151 w 116354"/>
              <a:gd name="T1" fmla="*/ 0 h 115481"/>
              <a:gd name="T2" fmla="*/ 1 w 116354"/>
              <a:gd name="T3" fmla="*/ 104327 h 115481"/>
              <a:gd name="T4" fmla="*/ 1 w 116354"/>
              <a:gd name="T5" fmla="*/ 115480 h 115481"/>
              <a:gd name="T6" fmla="*/ 87103 w 116354"/>
              <a:gd name="T7" fmla="*/ 52345 h 115481"/>
              <a:gd name="T8" fmla="*/ 116353 w 116354"/>
              <a:gd name="T9" fmla="*/ 0 h 115481"/>
              <a:gd name="T10" fmla="*/ 73151 w 116354"/>
              <a:gd name="T11" fmla="*/ 0 h 115481"/>
            </a:gdLst>
            <a:ahLst/>
            <a:cxnLst>
              <a:cxn ang="0">
                <a:pos x="T0" y="T1"/>
              </a:cxn>
              <a:cxn ang="0">
                <a:pos x="T2" y="T3"/>
              </a:cxn>
              <a:cxn ang="0">
                <a:pos x="T4" y="T5"/>
              </a:cxn>
              <a:cxn ang="0">
                <a:pos x="T6" y="T7"/>
              </a:cxn>
              <a:cxn ang="0">
                <a:pos x="T8" y="T9"/>
              </a:cxn>
              <a:cxn ang="0">
                <a:pos x="T10" y="T11"/>
              </a:cxn>
            </a:cxnLst>
            <a:rect l="0" t="0" r="r" b="b"/>
            <a:pathLst>
              <a:path w="116354" h="115481" extrusionOk="0">
                <a:moveTo>
                  <a:pt x="73151" y="0"/>
                </a:moveTo>
                <a:cubicBezTo>
                  <a:pt x="52852" y="58773"/>
                  <a:pt x="19162" y="90311"/>
                  <a:pt x="1" y="104327"/>
                </a:cubicBezTo>
                <a:lnTo>
                  <a:pt x="1" y="115480"/>
                </a:lnTo>
                <a:cubicBezTo>
                  <a:pt x="21801" y="107961"/>
                  <a:pt x="63017" y="89571"/>
                  <a:pt x="87103" y="52345"/>
                </a:cubicBezTo>
                <a:cubicBezTo>
                  <a:pt x="102911" y="27914"/>
                  <a:pt x="111590" y="11046"/>
                  <a:pt x="116353" y="0"/>
                </a:cubicBezTo>
                <a:lnTo>
                  <a:pt x="73151" y="0"/>
                </a:lnTo>
                <a:close/>
              </a:path>
            </a:pathLst>
          </a:custGeom>
          <a:solidFill>
            <a:srgbClr val="D7D7D7"/>
          </a:solidFill>
          <a:ln>
            <a:noFill/>
          </a:ln>
          <a:extLst>
            <a:ext uri="{91240B29-F687-4F45-9708-019B960494DF}">
              <a14:hiddenLine xmlns:a14="http://schemas.microsoft.com/office/drawing/2010/main" w="9525">
                <a:solidFill>
                  <a:srgbClr val="000000"/>
                </a:solidFill>
                <a:round/>
                <a:headEnd/>
                <a:tailEnd/>
              </a14:hiddenLine>
            </a:ext>
          </a:extLst>
        </p:spPr>
        <p:txBody>
          <a:bodyPr lIns="121900" tIns="121900" rIns="121900" bIns="121900" anchor="ctr"/>
          <a:lstStyle/>
          <a:p>
            <a:endParaRPr lang="el-GR"/>
          </a:p>
        </p:txBody>
      </p:sp>
      <p:sp>
        <p:nvSpPr>
          <p:cNvPr id="4116" name="Google Shape;1170;p60">
            <a:extLst>
              <a:ext uri="{FF2B5EF4-FFF2-40B4-BE49-F238E27FC236}">
                <a16:creationId xmlns:a16="http://schemas.microsoft.com/office/drawing/2014/main" id="{384863BA-CCD5-4B92-8034-D59C8554C4BF}"/>
              </a:ext>
            </a:extLst>
          </p:cNvPr>
          <p:cNvSpPr>
            <a:spLocks/>
          </p:cNvSpPr>
          <p:nvPr/>
        </p:nvSpPr>
        <p:spPr bwMode="auto">
          <a:xfrm flipH="1">
            <a:off x="24892000" y="18457863"/>
            <a:ext cx="9271000" cy="1027112"/>
          </a:xfrm>
          <a:custGeom>
            <a:avLst/>
            <a:gdLst>
              <a:gd name="T0" fmla="*/ 94524 w 244250"/>
              <a:gd name="T1" fmla="*/ 1 h 28762"/>
              <a:gd name="T2" fmla="*/ 1 w 244250"/>
              <a:gd name="T3" fmla="*/ 8474 h 28762"/>
              <a:gd name="T4" fmla="*/ 1 w 244250"/>
              <a:gd name="T5" fmla="*/ 28761 h 28762"/>
              <a:gd name="T6" fmla="*/ 244249 w 244250"/>
              <a:gd name="T7" fmla="*/ 28761 h 28762"/>
              <a:gd name="T8" fmla="*/ 244249 w 244250"/>
              <a:gd name="T9" fmla="*/ 28511 h 28762"/>
              <a:gd name="T10" fmla="*/ 94524 w 244250"/>
              <a:gd name="T11" fmla="*/ 1 h 28762"/>
            </a:gdLst>
            <a:ahLst/>
            <a:cxnLst>
              <a:cxn ang="0">
                <a:pos x="T0" y="T1"/>
              </a:cxn>
              <a:cxn ang="0">
                <a:pos x="T2" y="T3"/>
              </a:cxn>
              <a:cxn ang="0">
                <a:pos x="T4" y="T5"/>
              </a:cxn>
              <a:cxn ang="0">
                <a:pos x="T6" y="T7"/>
              </a:cxn>
              <a:cxn ang="0">
                <a:pos x="T8" y="T9"/>
              </a:cxn>
              <a:cxn ang="0">
                <a:pos x="T10" y="T11"/>
              </a:cxn>
            </a:cxnLst>
            <a:rect l="0" t="0" r="r" b="b"/>
            <a:pathLst>
              <a:path w="244250" h="28762" extrusionOk="0">
                <a:moveTo>
                  <a:pt x="94524" y="1"/>
                </a:moveTo>
                <a:cubicBezTo>
                  <a:pt x="53241" y="1"/>
                  <a:pt x="18544" y="5085"/>
                  <a:pt x="1" y="8474"/>
                </a:cubicBezTo>
                <a:lnTo>
                  <a:pt x="1" y="28761"/>
                </a:lnTo>
                <a:lnTo>
                  <a:pt x="244249" y="28761"/>
                </a:lnTo>
                <a:lnTo>
                  <a:pt x="244249" y="28511"/>
                </a:lnTo>
                <a:cubicBezTo>
                  <a:pt x="195020" y="6350"/>
                  <a:pt x="140660" y="1"/>
                  <a:pt x="94524" y="1"/>
                </a:cubicBezTo>
                <a:close/>
              </a:path>
            </a:pathLst>
          </a:custGeom>
          <a:solidFill>
            <a:srgbClr val="B7D4EE"/>
          </a:solidFill>
          <a:ln>
            <a:noFill/>
          </a:ln>
          <a:extLst>
            <a:ext uri="{91240B29-F687-4F45-9708-019B960494DF}">
              <a14:hiddenLine xmlns:a14="http://schemas.microsoft.com/office/drawing/2010/main" w="9525">
                <a:solidFill>
                  <a:srgbClr val="000000"/>
                </a:solidFill>
                <a:round/>
                <a:headEnd/>
                <a:tailEnd/>
              </a14:hiddenLine>
            </a:ext>
          </a:extLst>
        </p:spPr>
        <p:txBody>
          <a:bodyPr lIns="121900" tIns="121900" rIns="121900" bIns="121900" anchor="ctr"/>
          <a:lstStyle/>
          <a:p>
            <a:endParaRPr lang="el-GR"/>
          </a:p>
        </p:txBody>
      </p:sp>
      <p:sp>
        <p:nvSpPr>
          <p:cNvPr id="23" name="Text Box 81">
            <a:extLst>
              <a:ext uri="{FF2B5EF4-FFF2-40B4-BE49-F238E27FC236}">
                <a16:creationId xmlns:a16="http://schemas.microsoft.com/office/drawing/2014/main" id="{5AAFD8AE-0185-429D-B77F-AAF76D3DF15F}"/>
              </a:ext>
            </a:extLst>
          </p:cNvPr>
          <p:cNvSpPr txBox="1">
            <a:spLocks noChangeArrowheads="1"/>
          </p:cNvSpPr>
          <p:nvPr/>
        </p:nvSpPr>
        <p:spPr bwMode="auto">
          <a:xfrm>
            <a:off x="20101624" y="12801599"/>
            <a:ext cx="13731176" cy="6248401"/>
          </a:xfrm>
          <a:prstGeom prst="rect">
            <a:avLst/>
          </a:prstGeom>
          <a:solidFill>
            <a:srgbClr val="D7D7D7"/>
          </a:solidFill>
          <a:ln>
            <a:noFill/>
          </a:ln>
          <a:effectLst>
            <a:outerShdw blurRad="50800" dist="38100" dir="5400000" algn="t" rotWithShape="0">
              <a:prstClr val="black">
                <a:alpha val="40000"/>
              </a:prstClr>
            </a:outerShdw>
          </a:effectLst>
        </p:spPr>
        <p:txBody>
          <a:bodyPr lIns="189653" tIns="189653" rIns="189653" bIns="189653"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just">
              <a:defRPr/>
            </a:pPr>
            <a:r>
              <a:rPr lang="el-GR" sz="2300" b="1" dirty="0">
                <a:solidFill>
                  <a:srgbClr val="084168"/>
                </a:solidFill>
              </a:rPr>
              <a:t>Η Πληροφοριακή Επιδημιολογία αποδεικνύεται ωφέλιμη στην καταγραφή των αντιλήψεων και των πεποιθήσεων σχετικά με τον παιδικό εμβολιασμό κατά της COVID-19 στην χώρα. Σύμφωνα με τα αποτελέσματα, η προτεινόμενη μεθοδολογία παρέχει την δυνατότητα αναζήτησης συγκεκριμένων δεδομένων  από το Twitter, για την μελέτη των απόψεων και των πεποιθήσεων των χρηστών του συγκεκριμένου μέσου κοινωνικής δικτύωσης, σχετικά με τον εμβολιασμό των παιδιών έναντι της  COVID-19 στην Ελλάδα. Οι πληροφορίες που ανακτήθηκαν μπορούν να αποτελέσουν χρήσιμο εργαλείο για τον σχεδιασμό αποτελεσματικότερων και πιο στοχευμένων δράσεων προαγωγής του εμβολιασμού έναντι της COVID-19 στην χώρα. </a:t>
            </a:r>
          </a:p>
          <a:p>
            <a:pPr algn="just">
              <a:defRPr/>
            </a:pPr>
            <a:r>
              <a:rPr lang="el-GR" sz="2300" b="1" dirty="0">
                <a:solidFill>
                  <a:srgbClr val="084168"/>
                </a:solidFill>
              </a:rPr>
              <a:t>Σύμφωνα με τα αποτελέσματα της μελέτης, η επιρροή προσώπων δημοσίου ενδιαφέροντος στην κοινή γνώμη αποδεικνύεται σημαντική καθώς παρατηρήθηκε αλληλεπίδραση των χρηστών μέσω των </a:t>
            </a:r>
            <a:r>
              <a:rPr lang="el-GR" sz="2300" b="1" dirty="0" err="1">
                <a:solidFill>
                  <a:srgbClr val="084168"/>
                </a:solidFill>
              </a:rPr>
              <a:t>retweets</a:t>
            </a:r>
            <a:r>
              <a:rPr lang="el-GR" sz="2300" b="1" dirty="0">
                <a:solidFill>
                  <a:srgbClr val="084168"/>
                </a:solidFill>
              </a:rPr>
              <a:t> και των </a:t>
            </a:r>
            <a:r>
              <a:rPr lang="el-GR" sz="2300" b="1" dirty="0" err="1">
                <a:solidFill>
                  <a:srgbClr val="084168"/>
                </a:solidFill>
              </a:rPr>
              <a:t>likes</a:t>
            </a:r>
            <a:r>
              <a:rPr lang="el-GR" sz="2300" b="1" dirty="0">
                <a:solidFill>
                  <a:srgbClr val="084168"/>
                </a:solidFill>
              </a:rPr>
              <a:t>. </a:t>
            </a:r>
          </a:p>
          <a:p>
            <a:pPr algn="just">
              <a:defRPr/>
            </a:pPr>
            <a:r>
              <a:rPr lang="el-GR" sz="2300" b="1" dirty="0">
                <a:solidFill>
                  <a:srgbClr val="084168"/>
                </a:solidFill>
              </a:rPr>
              <a:t>Η προτεινόμενη μεθοδολογία είναι ανοιχτού τύπου και μπορεί να εφαρμοστεί για την ανάκτηση δεδομένων των πεποιθήσεων και των απόψεων των χρηστών του </a:t>
            </a:r>
            <a:r>
              <a:rPr lang="en-US" sz="2300" b="1" dirty="0">
                <a:solidFill>
                  <a:srgbClr val="084168"/>
                </a:solidFill>
              </a:rPr>
              <a:t>T</a:t>
            </a:r>
            <a:r>
              <a:rPr lang="el-GR" sz="2300" b="1" dirty="0" err="1">
                <a:solidFill>
                  <a:srgbClr val="084168"/>
                </a:solidFill>
              </a:rPr>
              <a:t>witter</a:t>
            </a:r>
            <a:r>
              <a:rPr lang="el-GR" sz="2300" b="1" dirty="0">
                <a:solidFill>
                  <a:srgbClr val="084168"/>
                </a:solidFill>
              </a:rPr>
              <a:t> για θέματα Δημόσιας Υγείας που χρήζουν παρέμβασης. Επιπλέον, ο προτεινόμενος σχεδιασμός ανάκτησης, αποθήκευσης και επεξεργασίας των tweets επιτρέπει μελλοντικά την εφαρμογή στα δεδομένα αλγορίθμων τεχνητής νοημοσύνης ανάλυση συναισθημάτων (ΑΙ </a:t>
            </a:r>
            <a:r>
              <a:rPr lang="el-GR" sz="2300" b="1" dirty="0" err="1">
                <a:solidFill>
                  <a:srgbClr val="084168"/>
                </a:solidFill>
              </a:rPr>
              <a:t>sentiment</a:t>
            </a:r>
            <a:r>
              <a:rPr lang="el-GR" sz="2300" b="1" dirty="0">
                <a:solidFill>
                  <a:srgbClr val="084168"/>
                </a:solidFill>
              </a:rPr>
              <a:t> </a:t>
            </a:r>
            <a:r>
              <a:rPr lang="el-GR" sz="2300" b="1" dirty="0" err="1">
                <a:solidFill>
                  <a:srgbClr val="084168"/>
                </a:solidFill>
              </a:rPr>
              <a:t>analysis</a:t>
            </a:r>
            <a:r>
              <a:rPr lang="el-GR" sz="2300" b="1" dirty="0">
                <a:solidFill>
                  <a:srgbClr val="084168"/>
                </a:solidFill>
              </a:rPr>
              <a:t>) καθώς και την περαιτέρω αυτοματοποίηση της μεθοδολογίας, ώστε να είναι δυνατή η επεξεργασία μεγάλων όγκων δεδομένων. </a:t>
            </a:r>
          </a:p>
        </p:txBody>
      </p:sp>
      <p:pic>
        <p:nvPicPr>
          <p:cNvPr id="6" name="Εικόνα 5">
            <a:extLst>
              <a:ext uri="{FF2B5EF4-FFF2-40B4-BE49-F238E27FC236}">
                <a16:creationId xmlns:a16="http://schemas.microsoft.com/office/drawing/2014/main" id="{B9AAD9FE-9D0A-47C4-9AF8-54F353CB33A8}"/>
              </a:ext>
            </a:extLst>
          </p:cNvPr>
          <p:cNvPicPr>
            <a:picLocks noChangeAspect="1"/>
          </p:cNvPicPr>
          <p:nvPr/>
        </p:nvPicPr>
        <p:blipFill>
          <a:blip r:embed="rId3"/>
          <a:stretch>
            <a:fillRect/>
          </a:stretch>
        </p:blipFill>
        <p:spPr>
          <a:xfrm>
            <a:off x="8288934" y="5696447"/>
            <a:ext cx="11370666" cy="3075284"/>
          </a:xfrm>
          <a:prstGeom prst="rect">
            <a:avLst/>
          </a:prstGeom>
        </p:spPr>
      </p:pic>
      <p:sp>
        <p:nvSpPr>
          <p:cNvPr id="29" name="Text Box 82">
            <a:extLst>
              <a:ext uri="{FF2B5EF4-FFF2-40B4-BE49-F238E27FC236}">
                <a16:creationId xmlns:a16="http://schemas.microsoft.com/office/drawing/2014/main" id="{76A09F60-7315-400C-B9FF-50EED78678B2}"/>
              </a:ext>
            </a:extLst>
          </p:cNvPr>
          <p:cNvSpPr txBox="1">
            <a:spLocks noChangeArrowheads="1"/>
          </p:cNvSpPr>
          <p:nvPr/>
        </p:nvSpPr>
        <p:spPr bwMode="auto">
          <a:xfrm>
            <a:off x="23951458" y="12233275"/>
            <a:ext cx="6446838" cy="568325"/>
          </a:xfrm>
          <a:prstGeom prst="rect">
            <a:avLst/>
          </a:prstGeom>
          <a:noFill/>
          <a:ln>
            <a:noFill/>
          </a:ln>
          <a:effectLst/>
        </p:spPr>
        <p:txBody>
          <a:bodyPr wrap="none" lIns="189653" tIns="189653" rIns="189653" bIns="189653" anchor="ctr" anchorCtr="1"/>
          <a:lstStyle>
            <a:lvl1pPr defTabSz="4389438">
              <a:defRPr>
                <a:solidFill>
                  <a:schemeClr val="tx1"/>
                </a:solidFill>
                <a:latin typeface="Arial" panose="020B0604020202020204" pitchFamily="34" charset="0"/>
              </a:defRPr>
            </a:lvl1pPr>
            <a:lvl2pPr defTabSz="4389438">
              <a:defRPr>
                <a:solidFill>
                  <a:schemeClr val="tx1"/>
                </a:solidFill>
                <a:latin typeface="Arial" panose="020B0604020202020204" pitchFamily="34" charset="0"/>
              </a:defRPr>
            </a:lvl2pPr>
            <a:lvl3pPr defTabSz="4389438">
              <a:defRPr>
                <a:solidFill>
                  <a:schemeClr val="tx1"/>
                </a:solidFill>
                <a:latin typeface="Arial" panose="020B0604020202020204" pitchFamily="34" charset="0"/>
              </a:defRPr>
            </a:lvl3pPr>
            <a:lvl4pPr defTabSz="4389438">
              <a:defRPr>
                <a:solidFill>
                  <a:schemeClr val="tx1"/>
                </a:solidFill>
                <a:latin typeface="Arial" panose="020B0604020202020204" pitchFamily="34" charset="0"/>
              </a:defRPr>
            </a:lvl4pPr>
            <a:lvl5pPr defTabSz="4389438">
              <a:defRPr>
                <a:solidFill>
                  <a:schemeClr val="tx1"/>
                </a:solidFill>
                <a:latin typeface="Arial" panose="020B0604020202020204" pitchFamily="34" charset="0"/>
              </a:defRPr>
            </a:lvl5pPr>
            <a:lvl6pPr defTabSz="4389438" fontAlgn="base">
              <a:spcBef>
                <a:spcPct val="0"/>
              </a:spcBef>
              <a:spcAft>
                <a:spcPct val="0"/>
              </a:spcAft>
              <a:defRPr>
                <a:solidFill>
                  <a:schemeClr val="tx1"/>
                </a:solidFill>
                <a:latin typeface="Arial" panose="020B0604020202020204" pitchFamily="34" charset="0"/>
              </a:defRPr>
            </a:lvl6pPr>
            <a:lvl7pPr defTabSz="4389438" fontAlgn="base">
              <a:spcBef>
                <a:spcPct val="0"/>
              </a:spcBef>
              <a:spcAft>
                <a:spcPct val="0"/>
              </a:spcAft>
              <a:defRPr>
                <a:solidFill>
                  <a:schemeClr val="tx1"/>
                </a:solidFill>
                <a:latin typeface="Arial" panose="020B0604020202020204" pitchFamily="34" charset="0"/>
              </a:defRPr>
            </a:lvl7pPr>
            <a:lvl8pPr defTabSz="4389438" fontAlgn="base">
              <a:spcBef>
                <a:spcPct val="0"/>
              </a:spcBef>
              <a:spcAft>
                <a:spcPct val="0"/>
              </a:spcAft>
              <a:defRPr>
                <a:solidFill>
                  <a:schemeClr val="tx1"/>
                </a:solidFill>
                <a:latin typeface="Arial" panose="020B0604020202020204" pitchFamily="34" charset="0"/>
              </a:defRPr>
            </a:lvl8pPr>
            <a:lvl9pPr defTabSz="4389438" fontAlgn="base">
              <a:spcBef>
                <a:spcPct val="0"/>
              </a:spcBef>
              <a:spcAft>
                <a:spcPct val="0"/>
              </a:spcAft>
              <a:defRPr>
                <a:solidFill>
                  <a:schemeClr val="tx1"/>
                </a:solidFill>
                <a:latin typeface="Arial" panose="020B0604020202020204" pitchFamily="34" charset="0"/>
              </a:defRPr>
            </a:lvl9pPr>
          </a:lstStyle>
          <a:p>
            <a:pPr eaLnBrk="1" fontAlgn="auto" hangingPunct="1">
              <a:spcBef>
                <a:spcPts val="0"/>
              </a:spcBef>
              <a:spcAft>
                <a:spcPts val="0"/>
              </a:spcAft>
              <a:defRPr/>
            </a:pPr>
            <a:r>
              <a:rPr lang="el-GR" altLang="el-GR" sz="3200" b="1" dirty="0">
                <a:solidFill>
                  <a:srgbClr val="084168"/>
                </a:solidFill>
                <a:effectLst>
                  <a:outerShdw blurRad="38100" dist="38100" dir="2700000" algn="tl">
                    <a:srgbClr val="000000">
                      <a:alpha val="43137"/>
                    </a:srgbClr>
                  </a:outerShdw>
                </a:effectLst>
                <a:latin typeface="+mn-lt"/>
              </a:rPr>
              <a:t>ΣΥΜΠΕΡΑΣΜΑΤΑ</a:t>
            </a:r>
            <a:endParaRPr lang="en-US" altLang="el-GR" sz="3200" b="1" dirty="0">
              <a:solidFill>
                <a:srgbClr val="084168"/>
              </a:solidFill>
              <a:effectLst>
                <a:outerShdw blurRad="38100" dist="38100" dir="2700000" algn="tl">
                  <a:srgbClr val="000000">
                    <a:alpha val="43137"/>
                  </a:srgbClr>
                </a:outerShdw>
              </a:effectLst>
              <a:latin typeface="+mn-lt"/>
            </a:endParaRPr>
          </a:p>
        </p:txBody>
      </p:sp>
      <p:sp>
        <p:nvSpPr>
          <p:cNvPr id="31" name="Text Box 81">
            <a:extLst>
              <a:ext uri="{FF2B5EF4-FFF2-40B4-BE49-F238E27FC236}">
                <a16:creationId xmlns:a16="http://schemas.microsoft.com/office/drawing/2014/main" id="{8EC5095F-2036-4936-A31E-CF72E4DB3613}"/>
              </a:ext>
            </a:extLst>
          </p:cNvPr>
          <p:cNvSpPr txBox="1">
            <a:spLocks noChangeArrowheads="1"/>
          </p:cNvSpPr>
          <p:nvPr/>
        </p:nvSpPr>
        <p:spPr bwMode="auto">
          <a:xfrm>
            <a:off x="5943600" y="11278400"/>
            <a:ext cx="13716000" cy="1523200"/>
          </a:xfrm>
          <a:prstGeom prst="rect">
            <a:avLst/>
          </a:prstGeom>
          <a:solidFill>
            <a:srgbClr val="D7D7D7"/>
          </a:solidFill>
          <a:ln>
            <a:noFill/>
          </a:ln>
          <a:effectLst>
            <a:outerShdw blurRad="50800" dist="38100" dir="5400000" algn="t" rotWithShape="0">
              <a:prstClr val="black">
                <a:alpha val="40000"/>
              </a:prstClr>
            </a:outerShdw>
          </a:effectLst>
          <a:extLst>
            <a:ext uri="{91240B29-F687-4F45-9708-019B960494DF}">
              <a14:hiddenLine xmlns:a14="http://schemas.microsoft.com/office/drawing/2010/main" w="9525">
                <a:solidFill>
                  <a:srgbClr val="000000"/>
                </a:solidFill>
                <a:miter lim="800000"/>
                <a:headEnd/>
                <a:tailEnd/>
              </a14:hiddenLine>
            </a:ext>
          </a:extLst>
        </p:spPr>
        <p:txBody>
          <a:bodyPr lIns="189653" tIns="189653" rIns="189653" bIns="189653"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algn="just">
              <a:lnSpc>
                <a:spcPct val="107000"/>
              </a:lnSpc>
              <a:spcAft>
                <a:spcPts val="800"/>
              </a:spcAft>
            </a:pPr>
            <a:r>
              <a:rPr lang="el-GR" sz="2000" dirty="0">
                <a:solidFill>
                  <a:srgbClr val="084168"/>
                </a:solidFill>
                <a:effectLst/>
                <a:latin typeface="Calibri" panose="020F0502020204030204" pitchFamily="34" charset="0"/>
                <a:ea typeface="Calibri" panose="020F0502020204030204" pitchFamily="34" charset="0"/>
                <a:cs typeface="Times New Roman" panose="02020603050405020304" pitchFamily="18" charset="0"/>
              </a:rPr>
              <a:t>Από τα 13 tweets που συγκέντρωσαν από 100 </a:t>
            </a:r>
            <a:r>
              <a:rPr lang="el-GR" sz="2000" dirty="0" err="1">
                <a:solidFill>
                  <a:srgbClr val="084168"/>
                </a:solidFill>
                <a:effectLst/>
                <a:latin typeface="Calibri" panose="020F0502020204030204" pitchFamily="34" charset="0"/>
                <a:ea typeface="Calibri" panose="020F0502020204030204" pitchFamily="34" charset="0"/>
                <a:cs typeface="Times New Roman" panose="02020603050405020304" pitchFamily="18" charset="0"/>
              </a:rPr>
              <a:t>likes</a:t>
            </a:r>
            <a:r>
              <a:rPr lang="el-GR" sz="2000" dirty="0">
                <a:solidFill>
                  <a:srgbClr val="084168"/>
                </a:solidFill>
                <a:effectLst/>
                <a:latin typeface="Calibri" panose="020F0502020204030204" pitchFamily="34" charset="0"/>
                <a:ea typeface="Calibri" panose="020F0502020204030204" pitchFamily="34" charset="0"/>
                <a:cs typeface="Times New Roman" panose="02020603050405020304" pitchFamily="18" charset="0"/>
              </a:rPr>
              <a:t> και πάνω, τα 8 ήταν θετικά προς τον εμβολιασμό, ενώ 5 ήταν ενάντια στον εμβολιασμό. Δεν εντοπίστηκαν tweets με ουδέτερο πρόσημο ως προς τον εμβολιασμό. Τα 4 tweets με τα περισσότερα </a:t>
            </a:r>
            <a:r>
              <a:rPr lang="el-GR" sz="2000" dirty="0" err="1">
                <a:solidFill>
                  <a:srgbClr val="084168"/>
                </a:solidFill>
                <a:effectLst/>
                <a:latin typeface="Calibri" panose="020F0502020204030204" pitchFamily="34" charset="0"/>
                <a:ea typeface="Calibri" panose="020F0502020204030204" pitchFamily="34" charset="0"/>
                <a:cs typeface="Times New Roman" panose="02020603050405020304" pitchFamily="18" charset="0"/>
              </a:rPr>
              <a:t>likes</a:t>
            </a:r>
            <a:r>
              <a:rPr lang="el-GR" sz="2000" dirty="0">
                <a:solidFill>
                  <a:srgbClr val="084168"/>
                </a:solidFill>
                <a:effectLst/>
                <a:latin typeface="Calibri" panose="020F0502020204030204" pitchFamily="34" charset="0"/>
                <a:ea typeface="Calibri" panose="020F0502020204030204" pitchFamily="34" charset="0"/>
                <a:cs typeface="Times New Roman" panose="02020603050405020304" pitchFamily="18" charset="0"/>
              </a:rPr>
              <a:t>, έγιναν, κατά φθίνοντα αριθμό </a:t>
            </a:r>
            <a:r>
              <a:rPr lang="el-GR" sz="2000" dirty="0" err="1">
                <a:solidFill>
                  <a:srgbClr val="084168"/>
                </a:solidFill>
                <a:effectLst/>
                <a:latin typeface="Calibri" panose="020F0502020204030204" pitchFamily="34" charset="0"/>
                <a:ea typeface="Calibri" panose="020F0502020204030204" pitchFamily="34" charset="0"/>
                <a:cs typeface="Times New Roman" panose="02020603050405020304" pitchFamily="18" charset="0"/>
              </a:rPr>
              <a:t>likes</a:t>
            </a:r>
            <a:r>
              <a:rPr lang="el-GR" sz="2000" dirty="0">
                <a:solidFill>
                  <a:srgbClr val="084168"/>
                </a:solidFill>
                <a:effectLst/>
                <a:latin typeface="Calibri" panose="020F0502020204030204" pitchFamily="34" charset="0"/>
                <a:ea typeface="Calibri" panose="020F0502020204030204" pitchFamily="34" charset="0"/>
                <a:cs typeface="Times New Roman" panose="02020603050405020304" pitchFamily="18" charset="0"/>
              </a:rPr>
              <a:t>, από 1 δημοσιογράφο, 1 επιχειρηματία και 2 πολιτικούς. </a:t>
            </a:r>
          </a:p>
          <a:p>
            <a:pPr algn="just">
              <a:lnSpc>
                <a:spcPct val="107000"/>
              </a:lnSpc>
              <a:spcAft>
                <a:spcPts val="800"/>
              </a:spcAft>
            </a:pPr>
            <a:r>
              <a:rPr lang="el-GR" sz="2000" dirty="0">
                <a:solidFill>
                  <a:srgbClr val="084168"/>
                </a:solidFill>
                <a:effectLst/>
                <a:latin typeface="Calibri" panose="020F0502020204030204" pitchFamily="34" charset="0"/>
                <a:ea typeface="Calibri" panose="020F0502020204030204" pitchFamily="34" charset="0"/>
                <a:cs typeface="Times New Roman" panose="02020603050405020304" pitchFamily="18" charset="0"/>
              </a:rPr>
              <a:t>Από αυτά τα 4, όλα ήταν θετικά ως προς τον εμβολιασμό.</a:t>
            </a:r>
          </a:p>
        </p:txBody>
      </p:sp>
      <p:pic>
        <p:nvPicPr>
          <p:cNvPr id="2" name="Εικόνα 1">
            <a:extLst>
              <a:ext uri="{FF2B5EF4-FFF2-40B4-BE49-F238E27FC236}">
                <a16:creationId xmlns:a16="http://schemas.microsoft.com/office/drawing/2014/main" id="{0CBBB157-6BF5-412E-872D-43EF89ED8314}"/>
              </a:ext>
            </a:extLst>
          </p:cNvPr>
          <p:cNvPicPr>
            <a:picLocks noChangeAspect="1"/>
          </p:cNvPicPr>
          <p:nvPr/>
        </p:nvPicPr>
        <p:blipFill>
          <a:blip r:embed="rId4"/>
          <a:stretch>
            <a:fillRect/>
          </a:stretch>
        </p:blipFill>
        <p:spPr>
          <a:xfrm>
            <a:off x="20101624" y="5696447"/>
            <a:ext cx="13674873" cy="6518304"/>
          </a:xfrm>
          <a:prstGeom prst="rect">
            <a:avLst/>
          </a:prstGeom>
        </p:spPr>
      </p:pic>
      <p:pic>
        <p:nvPicPr>
          <p:cNvPr id="3" name="Εικόνα 2">
            <a:extLst>
              <a:ext uri="{FF2B5EF4-FFF2-40B4-BE49-F238E27FC236}">
                <a16:creationId xmlns:a16="http://schemas.microsoft.com/office/drawing/2014/main" id="{134DBEE1-A153-4834-8992-7C615C8BCE72}"/>
              </a:ext>
            </a:extLst>
          </p:cNvPr>
          <p:cNvPicPr>
            <a:picLocks noChangeAspect="1"/>
          </p:cNvPicPr>
          <p:nvPr/>
        </p:nvPicPr>
        <p:blipFill>
          <a:blip r:embed="rId5"/>
          <a:stretch>
            <a:fillRect/>
          </a:stretch>
        </p:blipFill>
        <p:spPr>
          <a:xfrm>
            <a:off x="7050088" y="12950805"/>
            <a:ext cx="11344275" cy="6175395"/>
          </a:xfrm>
          <a:prstGeom prst="rect">
            <a:avLst/>
          </a:prstGeom>
        </p:spPr>
      </p:pic>
      <p:sp>
        <p:nvSpPr>
          <p:cNvPr id="35" name="Text Box 81">
            <a:extLst>
              <a:ext uri="{FF2B5EF4-FFF2-40B4-BE49-F238E27FC236}">
                <a16:creationId xmlns:a16="http://schemas.microsoft.com/office/drawing/2014/main" id="{19E55E30-8BAD-480A-9819-F591B9D31781}"/>
              </a:ext>
            </a:extLst>
          </p:cNvPr>
          <p:cNvSpPr txBox="1">
            <a:spLocks noChangeArrowheads="1"/>
          </p:cNvSpPr>
          <p:nvPr/>
        </p:nvSpPr>
        <p:spPr bwMode="auto">
          <a:xfrm>
            <a:off x="5977637" y="6623185"/>
            <a:ext cx="2103960" cy="1202444"/>
          </a:xfrm>
          <a:prstGeom prst="rect">
            <a:avLst/>
          </a:prstGeom>
          <a:solidFill>
            <a:srgbClr val="DDDDDD"/>
          </a:solidFill>
          <a:ln>
            <a:noFill/>
          </a:ln>
          <a:effectLst>
            <a:outerShdw blurRad="50800" dist="38100" dir="5400000" algn="t" rotWithShape="0">
              <a:prstClr val="black">
                <a:alpha val="40000"/>
              </a:prstClr>
            </a:outerShdw>
          </a:effectLst>
        </p:spPr>
        <p:txBody>
          <a:bodyPr lIns="189653" tIns="189653" rIns="189653" bIns="189653" anchor="ct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fontAlgn="base">
              <a:spcBef>
                <a:spcPct val="0"/>
              </a:spcBef>
              <a:spcAft>
                <a:spcPct val="0"/>
              </a:spcAft>
              <a:defRPr>
                <a:solidFill>
                  <a:schemeClr val="tx1"/>
                </a:solidFill>
                <a:latin typeface="Calibri" panose="020F0502020204030204" pitchFamily="34" charset="0"/>
              </a:defRPr>
            </a:lvl6pPr>
            <a:lvl7pPr marL="2971800" indent="-228600" defTabSz="457200" fontAlgn="base">
              <a:spcBef>
                <a:spcPct val="0"/>
              </a:spcBef>
              <a:spcAft>
                <a:spcPct val="0"/>
              </a:spcAft>
              <a:defRPr>
                <a:solidFill>
                  <a:schemeClr val="tx1"/>
                </a:solidFill>
                <a:latin typeface="Calibri" panose="020F0502020204030204" pitchFamily="34" charset="0"/>
              </a:defRPr>
            </a:lvl7pPr>
            <a:lvl8pPr marL="3429000" indent="-228600" defTabSz="457200" fontAlgn="base">
              <a:spcBef>
                <a:spcPct val="0"/>
              </a:spcBef>
              <a:spcAft>
                <a:spcPct val="0"/>
              </a:spcAft>
              <a:defRPr>
                <a:solidFill>
                  <a:schemeClr val="tx1"/>
                </a:solidFill>
                <a:latin typeface="Calibri" panose="020F0502020204030204" pitchFamily="34" charset="0"/>
              </a:defRPr>
            </a:lvl8pPr>
            <a:lvl9pPr marL="3886200" indent="-228600" defTabSz="457200" fontAlgn="base">
              <a:spcBef>
                <a:spcPct val="0"/>
              </a:spcBef>
              <a:spcAft>
                <a:spcPct val="0"/>
              </a:spcAft>
              <a:defRPr>
                <a:solidFill>
                  <a:schemeClr val="tx1"/>
                </a:solidFill>
                <a:latin typeface="Calibri" panose="020F0502020204030204" pitchFamily="34" charset="0"/>
              </a:defRPr>
            </a:lvl9pPr>
          </a:lstStyle>
          <a:p>
            <a:pPr algn="ctr" eaLnBrk="1" hangingPunct="1">
              <a:defRPr/>
            </a:pPr>
            <a:r>
              <a:rPr lang="el-GR" sz="2200" dirty="0">
                <a:solidFill>
                  <a:srgbClr val="084168"/>
                </a:solidFill>
                <a:latin typeface="+mn-lt"/>
              </a:rPr>
              <a:t>Πίνακας 2: Αποτελέσματα</a:t>
            </a:r>
            <a:endParaRPr lang="en-US" altLang="el-GR" sz="2200" dirty="0">
              <a:solidFill>
                <a:srgbClr val="084168"/>
              </a:solidFill>
              <a:latin typeface="+mn-lt"/>
            </a:endParaRPr>
          </a:p>
        </p:txBody>
      </p:sp>
      <p:sp>
        <p:nvSpPr>
          <p:cNvPr id="30" name="Text Box 74">
            <a:extLst>
              <a:ext uri="{FF2B5EF4-FFF2-40B4-BE49-F238E27FC236}">
                <a16:creationId xmlns:a16="http://schemas.microsoft.com/office/drawing/2014/main" id="{7C115D22-47D9-4934-BA93-5295885434BA}"/>
              </a:ext>
            </a:extLst>
          </p:cNvPr>
          <p:cNvSpPr txBox="1">
            <a:spLocks noChangeArrowheads="1"/>
          </p:cNvSpPr>
          <p:nvPr/>
        </p:nvSpPr>
        <p:spPr bwMode="auto">
          <a:xfrm>
            <a:off x="-150813" y="10098087"/>
            <a:ext cx="5816600" cy="75374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379307" tIns="379307" rIns="379307" bIns="379307" anchor="ctr" anchorCtr="1"/>
          <a:lstStyle>
            <a:lvl1pPr defTabSz="4389438">
              <a:defRPr>
                <a:solidFill>
                  <a:schemeClr val="tx1"/>
                </a:solidFill>
                <a:latin typeface="Calibri" panose="020F0502020204030204" pitchFamily="34" charset="0"/>
              </a:defRPr>
            </a:lvl1pPr>
            <a:lvl2pPr marL="742950" indent="-285750" defTabSz="4389438">
              <a:defRPr>
                <a:solidFill>
                  <a:schemeClr val="tx1"/>
                </a:solidFill>
                <a:latin typeface="Calibri" panose="020F0502020204030204" pitchFamily="34" charset="0"/>
              </a:defRPr>
            </a:lvl2pPr>
            <a:lvl3pPr marL="1143000" indent="-228600" defTabSz="4389438">
              <a:defRPr>
                <a:solidFill>
                  <a:schemeClr val="tx1"/>
                </a:solidFill>
                <a:latin typeface="Calibri" panose="020F0502020204030204" pitchFamily="34" charset="0"/>
              </a:defRPr>
            </a:lvl3pPr>
            <a:lvl4pPr marL="1600200" indent="-228600" defTabSz="4389438">
              <a:defRPr>
                <a:solidFill>
                  <a:schemeClr val="tx1"/>
                </a:solidFill>
                <a:latin typeface="Calibri" panose="020F0502020204030204" pitchFamily="34" charset="0"/>
              </a:defRPr>
            </a:lvl4pPr>
            <a:lvl5pPr marL="2057400" indent="-228600" defTabSz="4389438">
              <a:defRPr>
                <a:solidFill>
                  <a:schemeClr val="tx1"/>
                </a:solidFill>
                <a:latin typeface="Calibri" panose="020F0502020204030204" pitchFamily="34" charset="0"/>
              </a:defRPr>
            </a:lvl5pPr>
            <a:lvl6pPr marL="2514600" indent="-228600" defTabSz="4389438" eaLnBrk="0" fontAlgn="base" hangingPunct="0">
              <a:spcBef>
                <a:spcPct val="0"/>
              </a:spcBef>
              <a:spcAft>
                <a:spcPct val="0"/>
              </a:spcAft>
              <a:defRPr>
                <a:solidFill>
                  <a:schemeClr val="tx1"/>
                </a:solidFill>
                <a:latin typeface="Calibri" panose="020F0502020204030204" pitchFamily="34" charset="0"/>
              </a:defRPr>
            </a:lvl6pPr>
            <a:lvl7pPr marL="2971800" indent="-228600" defTabSz="4389438" eaLnBrk="0" fontAlgn="base" hangingPunct="0">
              <a:spcBef>
                <a:spcPct val="0"/>
              </a:spcBef>
              <a:spcAft>
                <a:spcPct val="0"/>
              </a:spcAft>
              <a:defRPr>
                <a:solidFill>
                  <a:schemeClr val="tx1"/>
                </a:solidFill>
                <a:latin typeface="Calibri" panose="020F0502020204030204" pitchFamily="34" charset="0"/>
              </a:defRPr>
            </a:lvl7pPr>
            <a:lvl8pPr marL="3429000" indent="-228600" defTabSz="4389438" eaLnBrk="0" fontAlgn="base" hangingPunct="0">
              <a:spcBef>
                <a:spcPct val="0"/>
              </a:spcBef>
              <a:spcAft>
                <a:spcPct val="0"/>
              </a:spcAft>
              <a:defRPr>
                <a:solidFill>
                  <a:schemeClr val="tx1"/>
                </a:solidFill>
                <a:latin typeface="Calibri" panose="020F0502020204030204" pitchFamily="34" charset="0"/>
              </a:defRPr>
            </a:lvl8pPr>
            <a:lvl9pPr marL="3886200" indent="-228600" defTabSz="4389438"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4389438" rtl="0" eaLnBrk="1" fontAlgn="base" latinLnBrk="0" hangingPunct="1">
              <a:lnSpc>
                <a:spcPct val="100000"/>
              </a:lnSpc>
              <a:spcBef>
                <a:spcPct val="0"/>
              </a:spcBef>
              <a:spcAft>
                <a:spcPct val="0"/>
              </a:spcAft>
              <a:buClrTx/>
              <a:buSzTx/>
              <a:buFontTx/>
              <a:buNone/>
              <a:tabLst/>
              <a:defRPr/>
            </a:pPr>
            <a:r>
              <a:rPr kumimoji="0" lang="el-GR"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rPr>
              <a:t>Πανεπιστήμιο Δυτικής Αττικής</a:t>
            </a:r>
            <a:endParaRPr kumimoji="0" lang="en-US"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endParaRPr>
          </a:p>
          <a:p>
            <a:pPr marL="0" marR="0" lvl="0" indent="0" algn="ctr" defTabSz="4389438" rtl="0" eaLnBrk="1" fontAlgn="base" latinLnBrk="0" hangingPunct="1">
              <a:lnSpc>
                <a:spcPct val="100000"/>
              </a:lnSpc>
              <a:spcBef>
                <a:spcPct val="0"/>
              </a:spcBef>
              <a:spcAft>
                <a:spcPct val="0"/>
              </a:spcAft>
              <a:buClrTx/>
              <a:buSzTx/>
              <a:buFontTx/>
              <a:buNone/>
              <a:tabLst/>
              <a:defRPr/>
            </a:pPr>
            <a:endParaRPr kumimoji="0" lang="en-US"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endParaRPr>
          </a:p>
          <a:p>
            <a:pPr marL="0" marR="0" lvl="0" indent="0" algn="ctr" defTabSz="4389438" rtl="0" eaLnBrk="1" fontAlgn="base" latinLnBrk="0" hangingPunct="1">
              <a:lnSpc>
                <a:spcPct val="100000"/>
              </a:lnSpc>
              <a:spcBef>
                <a:spcPct val="0"/>
              </a:spcBef>
              <a:spcAft>
                <a:spcPct val="0"/>
              </a:spcAft>
              <a:buClrTx/>
              <a:buSzTx/>
              <a:buFontTx/>
              <a:buNone/>
              <a:tabLst/>
              <a:defRPr/>
            </a:pPr>
            <a:r>
              <a:rPr kumimoji="0" lang="el-GR"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rPr>
              <a:t>Σχολή Δημόσιας Υγείας</a:t>
            </a:r>
            <a:endParaRPr kumimoji="0" lang="en-US"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endParaRPr>
          </a:p>
          <a:p>
            <a:pPr marL="0" marR="0" lvl="0" indent="0" algn="ctr" defTabSz="4389438" rtl="0" eaLnBrk="1" fontAlgn="base" latinLnBrk="0" hangingPunct="1">
              <a:lnSpc>
                <a:spcPct val="100000"/>
              </a:lnSpc>
              <a:spcBef>
                <a:spcPct val="0"/>
              </a:spcBef>
              <a:spcAft>
                <a:spcPct val="0"/>
              </a:spcAft>
              <a:buClrTx/>
              <a:buSzTx/>
              <a:buFontTx/>
              <a:buNone/>
              <a:tabLst/>
              <a:defRPr/>
            </a:pPr>
            <a:r>
              <a:rPr kumimoji="0" lang="el-GR"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rPr>
              <a:t> </a:t>
            </a:r>
            <a:endParaRPr kumimoji="0" lang="en-US"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endParaRPr>
          </a:p>
          <a:p>
            <a:pPr marL="0" marR="0" lvl="0" indent="0" algn="ctr" defTabSz="4389438" rtl="0" eaLnBrk="1" fontAlgn="base" latinLnBrk="0" hangingPunct="1">
              <a:lnSpc>
                <a:spcPct val="100000"/>
              </a:lnSpc>
              <a:spcBef>
                <a:spcPct val="0"/>
              </a:spcBef>
              <a:spcAft>
                <a:spcPct val="0"/>
              </a:spcAft>
              <a:buClrTx/>
              <a:buSzTx/>
              <a:buFontTx/>
              <a:buNone/>
              <a:tabLst/>
              <a:defRPr/>
            </a:pPr>
            <a:r>
              <a:rPr kumimoji="0" lang="el-GR"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rPr>
              <a:t>Τμήμα Δημόσιας και Κοινοτικής Υγείας</a:t>
            </a:r>
            <a:endParaRPr kumimoji="0" lang="en-US"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endParaRPr>
          </a:p>
          <a:p>
            <a:pPr marL="0" marR="0" lvl="0" indent="0" algn="ctr" defTabSz="4389438" rtl="0" eaLnBrk="1" fontAlgn="base" latinLnBrk="0" hangingPunct="1">
              <a:lnSpc>
                <a:spcPct val="100000"/>
              </a:lnSpc>
              <a:spcBef>
                <a:spcPct val="0"/>
              </a:spcBef>
              <a:spcAft>
                <a:spcPct val="0"/>
              </a:spcAft>
              <a:buClrTx/>
              <a:buSzTx/>
              <a:buFontTx/>
              <a:buNone/>
              <a:tabLst/>
              <a:defRPr/>
            </a:pPr>
            <a:r>
              <a:rPr kumimoji="0" lang="el-GR"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rPr>
              <a:t> </a:t>
            </a:r>
            <a:endParaRPr kumimoji="0" lang="en-US"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endParaRPr>
          </a:p>
          <a:p>
            <a:pPr marL="0" marR="0" lvl="0" indent="0" algn="ctr" defTabSz="4389438" rtl="0" eaLnBrk="1" fontAlgn="base" latinLnBrk="0" hangingPunct="1">
              <a:lnSpc>
                <a:spcPct val="100000"/>
              </a:lnSpc>
              <a:spcBef>
                <a:spcPct val="0"/>
              </a:spcBef>
              <a:spcAft>
                <a:spcPct val="0"/>
              </a:spcAft>
              <a:buClrTx/>
              <a:buSzTx/>
              <a:buFontTx/>
              <a:buNone/>
              <a:tabLst/>
              <a:defRPr/>
            </a:pPr>
            <a:r>
              <a:rPr kumimoji="0" lang="el-GR"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rPr>
              <a:t>Εργαστήριο Υγιεινής και Επιδημιολογίας</a:t>
            </a:r>
            <a:endParaRPr kumimoji="0" lang="en-US"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endParaRPr>
          </a:p>
          <a:p>
            <a:pPr marL="0" marR="0" lvl="0" indent="0" algn="ctr" defTabSz="4389438" rtl="0" eaLnBrk="1" fontAlgn="base" latinLnBrk="0" hangingPunct="1">
              <a:lnSpc>
                <a:spcPct val="100000"/>
              </a:lnSpc>
              <a:spcBef>
                <a:spcPct val="0"/>
              </a:spcBef>
              <a:spcAft>
                <a:spcPct val="0"/>
              </a:spcAft>
              <a:buClrTx/>
              <a:buSzTx/>
              <a:buFontTx/>
              <a:buNone/>
              <a:tabLst/>
              <a:defRPr/>
            </a:pPr>
            <a:endParaRPr kumimoji="0" lang="en-US"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endParaRPr>
          </a:p>
          <a:p>
            <a:pPr marL="0" marR="0" lvl="0" indent="0" algn="ctr" defTabSz="4389438" rtl="0" eaLnBrk="1" fontAlgn="base" latinLnBrk="0" hangingPunct="1">
              <a:lnSpc>
                <a:spcPct val="100000"/>
              </a:lnSpc>
              <a:spcBef>
                <a:spcPct val="0"/>
              </a:spcBef>
              <a:spcAft>
                <a:spcPct val="0"/>
              </a:spcAft>
              <a:buClrTx/>
              <a:buSzTx/>
              <a:buFontTx/>
              <a:buNone/>
              <a:tabLst/>
              <a:defRPr/>
            </a:pPr>
            <a:r>
              <a:rPr kumimoji="0" lang="el-GR"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rPr>
              <a:t>Ειδική Ακαδημαϊκή Μονάδα Μελέτης Καπνισματικής Συμπεριφοράς</a:t>
            </a:r>
            <a:endParaRPr kumimoji="0" lang="en-US"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endParaRPr>
          </a:p>
          <a:p>
            <a:pPr marL="0" marR="0" lvl="0" indent="0" algn="ctr" defTabSz="4389438" rtl="0" eaLnBrk="1" fontAlgn="base" latinLnBrk="0" hangingPunct="1">
              <a:lnSpc>
                <a:spcPct val="100000"/>
              </a:lnSpc>
              <a:spcBef>
                <a:spcPct val="0"/>
              </a:spcBef>
              <a:spcAft>
                <a:spcPct val="0"/>
              </a:spcAft>
              <a:buClrTx/>
              <a:buSzTx/>
              <a:buFontTx/>
              <a:buNone/>
              <a:tabLst/>
              <a:defRPr/>
            </a:pPr>
            <a:endParaRPr kumimoji="0" lang="el-GR"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endParaRPr>
          </a:p>
          <a:p>
            <a:pPr marL="0" marR="0" lvl="0" indent="0" algn="ctr" defTabSz="4389438" rtl="0" eaLnBrk="1" fontAlgn="base" latinLnBrk="0" hangingPunct="1">
              <a:lnSpc>
                <a:spcPct val="100000"/>
              </a:lnSpc>
              <a:spcBef>
                <a:spcPct val="0"/>
              </a:spcBef>
              <a:spcAft>
                <a:spcPct val="0"/>
              </a:spcAft>
              <a:buClrTx/>
              <a:buSzTx/>
              <a:buFontTx/>
              <a:buNone/>
              <a:tabLst/>
              <a:defRPr/>
            </a:pPr>
            <a:r>
              <a:rPr lang="en-US" altLang="el-GR" sz="3200" dirty="0">
                <a:solidFill>
                  <a:srgbClr val="084168"/>
                </a:solidFill>
                <a:latin typeface="Arial" panose="020B0604020202020204" pitchFamily="34" charset="0"/>
                <a:cs typeface="Arial" panose="020B0604020202020204" pitchFamily="34" charset="0"/>
              </a:rPr>
              <a:t>kkesanopoulos@uniwa.gr</a:t>
            </a:r>
            <a:endParaRPr kumimoji="0" lang="el-GR" altLang="el-GR" sz="3200" b="0" i="0" u="none" strike="noStrike" kern="1200" cap="none" spc="0" normalizeH="0" baseline="0" noProof="0" dirty="0">
              <a:ln>
                <a:noFill/>
              </a:ln>
              <a:solidFill>
                <a:srgbClr val="084168"/>
              </a:solidFill>
              <a:effectLst/>
              <a:uLnTx/>
              <a:uFillTx/>
              <a:latin typeface="Arial" panose="020B0604020202020204" pitchFamily="34" charset="0"/>
              <a:ea typeface="+mn-ea"/>
              <a:cs typeface="Arial" panose="020B0604020202020204" pitchFamily="34" charset="0"/>
            </a:endParaRPr>
          </a:p>
        </p:txBody>
      </p:sp>
      <p:sp>
        <p:nvSpPr>
          <p:cNvPr id="32" name="TextBox 5">
            <a:extLst>
              <a:ext uri="{FF2B5EF4-FFF2-40B4-BE49-F238E27FC236}">
                <a16:creationId xmlns:a16="http://schemas.microsoft.com/office/drawing/2014/main" id="{64AF0AF2-E2DE-4B21-9213-D5E8FCE1B6A3}"/>
              </a:ext>
            </a:extLst>
          </p:cNvPr>
          <p:cNvSpPr txBox="1">
            <a:spLocks noChangeArrowheads="1"/>
          </p:cNvSpPr>
          <p:nvPr/>
        </p:nvSpPr>
        <p:spPr bwMode="auto">
          <a:xfrm>
            <a:off x="1412875" y="18175288"/>
            <a:ext cx="2943225" cy="6461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l" defTabSz="457200" rtl="0" eaLnBrk="1" fontAlgn="base" latinLnBrk="0" hangingPunct="1">
              <a:lnSpc>
                <a:spcPct val="100000"/>
              </a:lnSpc>
              <a:spcBef>
                <a:spcPct val="0"/>
              </a:spcBef>
              <a:spcAft>
                <a:spcPct val="0"/>
              </a:spcAft>
              <a:buClrTx/>
              <a:buSzTx/>
              <a:buFontTx/>
              <a:buNone/>
              <a:tabLst/>
              <a:defRPr/>
            </a:pPr>
            <a:r>
              <a:rPr kumimoji="0" lang="el-GR" altLang="el-GR" sz="3600" b="0" i="0" u="none" strike="noStrike" kern="1200" cap="none" spc="0" normalizeH="0" baseline="0" noProof="0" dirty="0">
                <a:ln>
                  <a:noFill/>
                </a:ln>
                <a:solidFill>
                  <a:srgbClr val="084168"/>
                </a:solidFill>
                <a:effectLst/>
                <a:uLnTx/>
                <a:uFillTx/>
                <a:latin typeface="Calibri" panose="020F0502020204030204" pitchFamily="34" charset="0"/>
                <a:ea typeface="+mn-ea"/>
                <a:cs typeface="+mn-cs"/>
              </a:rPr>
              <a:t>ΑΘΗΝΑ 2022</a:t>
            </a:r>
          </a:p>
        </p:txBody>
      </p:sp>
      <p:sp>
        <p:nvSpPr>
          <p:cNvPr id="34" name="Rectangle: Rounded Corners 29">
            <a:extLst>
              <a:ext uri="{FF2B5EF4-FFF2-40B4-BE49-F238E27FC236}">
                <a16:creationId xmlns:a16="http://schemas.microsoft.com/office/drawing/2014/main" id="{D0301336-D0FF-4122-BBC0-7AE562AEE30A}"/>
              </a:ext>
            </a:extLst>
          </p:cNvPr>
          <p:cNvSpPr/>
          <p:nvPr/>
        </p:nvSpPr>
        <p:spPr>
          <a:xfrm flipV="1">
            <a:off x="333375" y="17983200"/>
            <a:ext cx="4829175" cy="76200"/>
          </a:xfrm>
          <a:prstGeom prst="roundRect">
            <a:avLst/>
          </a:prstGeom>
          <a:solidFill>
            <a:srgbClr val="0841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
        <p:nvSpPr>
          <p:cNvPr id="36" name="TextBox 30">
            <a:extLst>
              <a:ext uri="{FF2B5EF4-FFF2-40B4-BE49-F238E27FC236}">
                <a16:creationId xmlns:a16="http://schemas.microsoft.com/office/drawing/2014/main" id="{1CA61B70-8432-4263-AB91-6299719788C6}"/>
              </a:ext>
            </a:extLst>
          </p:cNvPr>
          <p:cNvSpPr txBox="1">
            <a:spLocks noChangeArrowheads="1"/>
          </p:cNvSpPr>
          <p:nvPr/>
        </p:nvSpPr>
        <p:spPr bwMode="auto">
          <a:xfrm>
            <a:off x="342900" y="5188327"/>
            <a:ext cx="4829175" cy="403187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anose="020F0502020204030204" pitchFamily="34" charset="0"/>
              </a:defRPr>
            </a:lvl1pPr>
            <a:lvl2pPr marL="742950" indent="-285750">
              <a:defRPr>
                <a:solidFill>
                  <a:schemeClr val="tx1"/>
                </a:solidFill>
                <a:latin typeface="Calibri" panose="020F0502020204030204" pitchFamily="34" charset="0"/>
              </a:defRPr>
            </a:lvl2pPr>
            <a:lvl3pPr marL="1143000" indent="-228600">
              <a:defRPr>
                <a:solidFill>
                  <a:schemeClr val="tx1"/>
                </a:solidFill>
                <a:latin typeface="Calibri" panose="020F0502020204030204" pitchFamily="34" charset="0"/>
              </a:defRPr>
            </a:lvl3pPr>
            <a:lvl4pPr marL="1600200" indent="-228600">
              <a:defRPr>
                <a:solidFill>
                  <a:schemeClr val="tx1"/>
                </a:solidFill>
                <a:latin typeface="Calibri" panose="020F0502020204030204" pitchFamily="34" charset="0"/>
              </a:defRPr>
            </a:lvl4pPr>
            <a:lvl5pPr marL="2057400" indent="-228600">
              <a:defRPr>
                <a:solidFill>
                  <a:schemeClr val="tx1"/>
                </a:solidFill>
                <a:latin typeface="Calibri" panose="020F0502020204030204" pitchFamily="34" charset="0"/>
              </a:defRPr>
            </a:lvl5pPr>
            <a:lvl6pPr marL="2514600" indent="-228600" defTabSz="457200" eaLnBrk="0" fontAlgn="base" hangingPunct="0">
              <a:spcBef>
                <a:spcPct val="0"/>
              </a:spcBef>
              <a:spcAft>
                <a:spcPct val="0"/>
              </a:spcAft>
              <a:defRPr>
                <a:solidFill>
                  <a:schemeClr val="tx1"/>
                </a:solidFill>
                <a:latin typeface="Calibri" panose="020F0502020204030204" pitchFamily="34" charset="0"/>
              </a:defRPr>
            </a:lvl6pPr>
            <a:lvl7pPr marL="2971800" indent="-228600" defTabSz="457200" eaLnBrk="0" fontAlgn="base" hangingPunct="0">
              <a:spcBef>
                <a:spcPct val="0"/>
              </a:spcBef>
              <a:spcAft>
                <a:spcPct val="0"/>
              </a:spcAft>
              <a:defRPr>
                <a:solidFill>
                  <a:schemeClr val="tx1"/>
                </a:solidFill>
                <a:latin typeface="Calibri" panose="020F0502020204030204" pitchFamily="34" charset="0"/>
              </a:defRPr>
            </a:lvl7pPr>
            <a:lvl8pPr marL="3429000" indent="-228600" defTabSz="457200" eaLnBrk="0" fontAlgn="base" hangingPunct="0">
              <a:spcBef>
                <a:spcPct val="0"/>
              </a:spcBef>
              <a:spcAft>
                <a:spcPct val="0"/>
              </a:spcAft>
              <a:defRPr>
                <a:solidFill>
                  <a:schemeClr val="tx1"/>
                </a:solidFill>
                <a:latin typeface="Calibri" panose="020F0502020204030204" pitchFamily="34" charset="0"/>
              </a:defRPr>
            </a:lvl8pPr>
            <a:lvl9pPr marL="3886200" indent="-228600" defTabSz="457200" eaLnBrk="0" fontAlgn="base" hangingPunct="0">
              <a:spcBef>
                <a:spcPct val="0"/>
              </a:spcBef>
              <a:spcAft>
                <a:spcPct val="0"/>
              </a:spcAft>
              <a:defRPr>
                <a:solidFill>
                  <a:schemeClr val="tx1"/>
                </a:solidFill>
                <a:latin typeface="Calibri" panose="020F0502020204030204" pitchFamily="34" charset="0"/>
              </a:defRPr>
            </a:lvl9pPr>
          </a:lstStyle>
          <a:p>
            <a:pPr marL="0" marR="0" lvl="0" indent="0" algn="ctr" defTabSz="457200" rtl="0" eaLnBrk="0" fontAlgn="base" latinLnBrk="0" hangingPunct="0">
              <a:lnSpc>
                <a:spcPct val="100000"/>
              </a:lnSpc>
              <a:spcBef>
                <a:spcPct val="0"/>
              </a:spcBef>
              <a:spcAft>
                <a:spcPct val="0"/>
              </a:spcAft>
              <a:buClrTx/>
              <a:buSzTx/>
              <a:buFontTx/>
              <a:buNone/>
              <a:tabLst/>
              <a:defRPr/>
            </a:pPr>
            <a:r>
              <a:rPr kumimoji="0" lang="el-GR" altLang="el-GR" sz="3200" b="0" i="0" u="none" strike="noStrike" kern="1200" cap="none" spc="0" normalizeH="0" baseline="0" noProof="0" dirty="0">
                <a:ln>
                  <a:noFill/>
                </a:ln>
                <a:solidFill>
                  <a:srgbClr val="084168"/>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Πανελλήνιο Συνέδριο Παγκόσμιας Υγείας 2022</a:t>
            </a:r>
            <a:endParaRPr kumimoji="0" lang="en-US" altLang="el-GR" sz="3200" b="0" i="0" u="none" strike="noStrike" kern="1200" cap="none" spc="0" normalizeH="0" baseline="0" noProof="0" dirty="0">
              <a:ln>
                <a:noFill/>
              </a:ln>
              <a:solidFill>
                <a:srgbClr val="084168"/>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a:p>
            <a:pPr marL="0" marR="0" lvl="0" indent="0" algn="ctr" defTabSz="457200" rtl="0" eaLnBrk="0" fontAlgn="base" latinLnBrk="0" hangingPunct="0">
              <a:lnSpc>
                <a:spcPct val="100000"/>
              </a:lnSpc>
              <a:spcBef>
                <a:spcPct val="0"/>
              </a:spcBef>
              <a:spcAft>
                <a:spcPct val="0"/>
              </a:spcAft>
              <a:buClrTx/>
              <a:buSzTx/>
              <a:buFontTx/>
              <a:buNone/>
              <a:tabLst/>
              <a:defRPr/>
            </a:pPr>
            <a:endParaRPr kumimoji="0" lang="el-GR" altLang="el-GR" sz="3200" b="0" i="0" u="none" strike="noStrike" kern="1200" cap="none" spc="0" normalizeH="0" baseline="0" noProof="0" dirty="0">
              <a:ln>
                <a:noFill/>
              </a:ln>
              <a:solidFill>
                <a:srgbClr val="084168"/>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endParaRP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l-GR" altLang="el-GR" sz="3200" b="0" i="0" u="none" strike="noStrike" kern="1200" cap="none" spc="0" normalizeH="0" baseline="0" noProof="0" dirty="0">
                <a:ln>
                  <a:noFill/>
                </a:ln>
                <a:solidFill>
                  <a:srgbClr val="084168"/>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Ευ ζην: ο αέναος στόχος της Δημόσιας Υγείας</a:t>
            </a:r>
          </a:p>
          <a:p>
            <a:pPr marL="0" marR="0" lvl="0" indent="0" algn="ctr" defTabSz="457200" rtl="0" eaLnBrk="0" fontAlgn="base" latinLnBrk="0" hangingPunct="0">
              <a:lnSpc>
                <a:spcPct val="100000"/>
              </a:lnSpc>
              <a:spcBef>
                <a:spcPct val="0"/>
              </a:spcBef>
              <a:spcAft>
                <a:spcPct val="0"/>
              </a:spcAft>
              <a:buClrTx/>
              <a:buSzTx/>
              <a:buFontTx/>
              <a:buNone/>
              <a:tabLst/>
              <a:defRPr/>
            </a:pPr>
            <a:r>
              <a:rPr kumimoji="0" lang="el-GR" altLang="el-GR" sz="3200" b="0" i="0" u="none" strike="noStrike" kern="1200" cap="none" spc="0" normalizeH="0" baseline="0" noProof="0" dirty="0">
                <a:ln>
                  <a:noFill/>
                </a:ln>
                <a:solidFill>
                  <a:srgbClr val="084168"/>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Προκλήσεις και προοπτικές στη μετά COVI</a:t>
            </a:r>
            <a:r>
              <a:rPr kumimoji="0" lang="en-US" altLang="el-GR" sz="3200" b="0" i="0" u="none" strike="noStrike" kern="1200" cap="none" spc="0" normalizeH="0" baseline="0" noProof="0" dirty="0">
                <a:ln>
                  <a:noFill/>
                </a:ln>
                <a:solidFill>
                  <a:srgbClr val="084168"/>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D - 1</a:t>
            </a:r>
            <a:r>
              <a:rPr kumimoji="0" lang="el-GR" altLang="el-GR" sz="3200" b="0" i="0" u="none" strike="noStrike" kern="1200" cap="none" spc="0" normalizeH="0" baseline="0" noProof="0" dirty="0">
                <a:ln>
                  <a:noFill/>
                </a:ln>
                <a:solidFill>
                  <a:srgbClr val="084168"/>
                </a:solidFill>
                <a:effectLst>
                  <a:outerShdw blurRad="38100" dist="38100" dir="2700000" algn="tl">
                    <a:srgbClr val="000000">
                      <a:alpha val="43137"/>
                    </a:srgbClr>
                  </a:outerShdw>
                </a:effectLst>
                <a:uLnTx/>
                <a:uFillTx/>
                <a:latin typeface="Arial" panose="020B0604020202020204" pitchFamily="34" charset="0"/>
                <a:ea typeface="+mn-ea"/>
                <a:cs typeface="Arial" panose="020B0604020202020204" pitchFamily="34" charset="0"/>
              </a:rPr>
              <a:t>9 εποχή</a:t>
            </a:r>
          </a:p>
        </p:txBody>
      </p:sp>
      <p:sp>
        <p:nvSpPr>
          <p:cNvPr id="37" name="Rectangle: Rounded Corners 31">
            <a:extLst>
              <a:ext uri="{FF2B5EF4-FFF2-40B4-BE49-F238E27FC236}">
                <a16:creationId xmlns:a16="http://schemas.microsoft.com/office/drawing/2014/main" id="{FED97930-3690-4200-8712-BA96D4B1528A}"/>
              </a:ext>
            </a:extLst>
          </p:cNvPr>
          <p:cNvSpPr/>
          <p:nvPr/>
        </p:nvSpPr>
        <p:spPr>
          <a:xfrm flipV="1">
            <a:off x="336550" y="9677400"/>
            <a:ext cx="4829175" cy="76200"/>
          </a:xfrm>
          <a:prstGeom prst="roundRect">
            <a:avLst/>
          </a:prstGeom>
          <a:solidFill>
            <a:srgbClr val="084168"/>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l-GR" sz="1800" b="0" i="0" u="none" strike="noStrike" kern="1200" cap="none" spc="0" normalizeH="0" baseline="0" noProof="0">
              <a:ln>
                <a:noFill/>
              </a:ln>
              <a:solidFill>
                <a:prstClr val="white"/>
              </a:solidFill>
              <a:effectLst/>
              <a:uLnTx/>
              <a:uFillTx/>
              <a:latin typeface="Calibri" panose="020F0502020204030204"/>
              <a:ea typeface="+mn-ea"/>
              <a:cs typeface="+mn-cs"/>
            </a:endParaRPr>
          </a:p>
        </p:txBody>
      </p:sp>
    </p:spTree>
    <p:extLst>
      <p:ext uri="{BB962C8B-B14F-4D97-AF65-F5344CB8AC3E}">
        <p14:creationId xmlns:p14="http://schemas.microsoft.com/office/powerpoint/2010/main" val="2901016183"/>
      </p:ext>
    </p:extLst>
  </p:cSld>
  <p:clrMapOvr>
    <a:masterClrMapping/>
  </p:clrMapOvr>
</p:sld>
</file>

<file path=ppt/theme/theme1.xml><?xml version="1.0" encoding="utf-8"?>
<a:theme xmlns:a="http://schemas.openxmlformats.org/drawingml/2006/main" name="Default Design">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0D3927D6F8BCC9479EB851BF1EBE4FEF" ma:contentTypeVersion="8" ma:contentTypeDescription="Create a new document." ma:contentTypeScope="" ma:versionID="4c8a53edaafe4fc0e3e1f9a5f29d8c5a">
  <xsd:schema xmlns:xsd="http://www.w3.org/2001/XMLSchema" xmlns:xs="http://www.w3.org/2001/XMLSchema" xmlns:p="http://schemas.microsoft.com/office/2006/metadata/properties" xmlns:ns3="ae8520eb-050a-42f3-a86e-1f1d9f04eb39" xmlns:ns4="1deb815c-28cb-4839-9554-69660f882e04" targetNamespace="http://schemas.microsoft.com/office/2006/metadata/properties" ma:root="true" ma:fieldsID="1dca6090e742754b1a3a674469c5285c" ns3:_="" ns4:_="">
    <xsd:import namespace="ae8520eb-050a-42f3-a86e-1f1d9f04eb39"/>
    <xsd:import namespace="1deb815c-28cb-4839-9554-69660f882e04"/>
    <xsd:element name="properties">
      <xsd:complexType>
        <xsd:sequence>
          <xsd:element name="documentManagement">
            <xsd:complexType>
              <xsd:all>
                <xsd:element ref="ns3:MediaServiceMetadata" minOccurs="0"/>
                <xsd:element ref="ns3:MediaServiceFastMetadata" minOccurs="0"/>
                <xsd:element ref="ns4:SharedWithUsers" minOccurs="0"/>
                <xsd:element ref="ns4:SharedWithDetails" minOccurs="0"/>
                <xsd:element ref="ns4:SharingHintHash" minOccurs="0"/>
                <xsd:element ref="ns3:MediaServiceAutoKeyPoints" minOccurs="0"/>
                <xsd:element ref="ns3:MediaServiceKeyPoints" minOccurs="0"/>
                <xsd:element ref="ns3:MediaServiceDateTake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ae8520eb-050a-42f3-a86e-1f1d9f04eb39"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3" nillable="true" ma:displayName="MediaServiceAutoKeyPoints" ma:hidden="true" ma:internalName="MediaServiceAutoKeyPoints" ma:readOnly="true">
      <xsd:simpleType>
        <xsd:restriction base="dms:Note"/>
      </xsd:simpleType>
    </xsd:element>
    <xsd:element name="MediaServiceKeyPoints" ma:index="14" nillable="true" ma:displayName="KeyPoints" ma:internalName="MediaServiceKeyPoints" ma:readOnly="true">
      <xsd:simpleType>
        <xsd:restriction base="dms:Note">
          <xsd:maxLength value="255"/>
        </xsd:restriction>
      </xsd:simpleType>
    </xsd:element>
    <xsd:element name="MediaServiceDateTaken" ma:index="15" nillable="true" ma:displayName="MediaServiceDateTaken" ma:hidden="true" ma:internalName="MediaServiceDateTaken" ma:readOnly="true">
      <xsd:simpleType>
        <xsd:restriction base="dms:Text"/>
      </xsd:simpleType>
    </xsd:element>
  </xsd:schema>
  <xsd:schema xmlns:xsd="http://www.w3.org/2001/XMLSchema" xmlns:xs="http://www.w3.org/2001/XMLSchema" xmlns:dms="http://schemas.microsoft.com/office/2006/documentManagement/types" xmlns:pc="http://schemas.microsoft.com/office/infopath/2007/PartnerControls" targetNamespace="1deb815c-28cb-4839-9554-69660f882e04" elementFormDefault="qualified">
    <xsd:import namespace="http://schemas.microsoft.com/office/2006/documentManagement/types"/>
    <xsd:import namespace="http://schemas.microsoft.com/office/infopath/2007/PartnerControls"/>
    <xsd:element name="SharedWithUsers" ma:index="10"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1" nillable="true" ma:displayName="Shared With Details" ma:internalName="SharedWithDetails" ma:readOnly="true">
      <xsd:simpleType>
        <xsd:restriction base="dms:Note">
          <xsd:maxLength value="255"/>
        </xsd:restriction>
      </xsd:simpleType>
    </xsd:element>
    <xsd:element name="SharingHintHash" ma:index="12" nillable="true" ma:displayName="Sharing Hint Hash" ma:hidden="true" ma:internalName="SharingHintHash" ma:readOnly="true">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602F9547-6251-4D8E-9172-636369AF095F}">
  <ds:schemaRefs>
    <ds:schemaRef ds:uri="http://schemas.microsoft.com/sharepoint/v3/contenttype/forms"/>
  </ds:schemaRefs>
</ds:datastoreItem>
</file>

<file path=customXml/itemProps2.xml><?xml version="1.0" encoding="utf-8"?>
<ds:datastoreItem xmlns:ds="http://schemas.openxmlformats.org/officeDocument/2006/customXml" ds:itemID="{2F5CCE20-5E52-4AFB-B7B4-F2AD3BABDA42}">
  <ds:schemaRefs>
    <ds:schemaRef ds:uri="1deb815c-28cb-4839-9554-69660f882e04"/>
    <ds:schemaRef ds:uri="ae8520eb-050a-42f3-a86e-1f1d9f04eb39"/>
    <ds:schemaRef ds:uri="http://purl.org/dc/dcmitype/"/>
    <ds:schemaRef ds:uri="http://purl.org/dc/elements/1.1/"/>
    <ds:schemaRef ds:uri="http://purl.org/dc/terms/"/>
    <ds:schemaRef ds:uri="http://schemas.microsoft.com/office/2006/documentManagement/types"/>
    <ds:schemaRef ds:uri="http://schemas.microsoft.com/office/2006/metadata/properties"/>
    <ds:schemaRef ds:uri="http://schemas.microsoft.com/office/infopath/2007/PartnerControls"/>
    <ds:schemaRef ds:uri="http://schemas.openxmlformats.org/package/2006/metadata/core-properties"/>
    <ds:schemaRef ds:uri="http://www.w3.org/XML/1998/namespace"/>
  </ds:schemaRefs>
</ds:datastoreItem>
</file>

<file path=customXml/itemProps3.xml><?xml version="1.0" encoding="utf-8"?>
<ds:datastoreItem xmlns:ds="http://schemas.openxmlformats.org/officeDocument/2006/customXml" ds:itemID="{26419C64-FF4E-4064-92DB-A1F437B83D17}">
  <ds:schemaRefs>
    <ds:schemaRef ds:uri="1deb815c-28cb-4839-9554-69660f882e04"/>
    <ds:schemaRef ds:uri="ae8520eb-050a-42f3-a86e-1f1d9f04eb39"/>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docProps/app.xml><?xml version="1.0" encoding="utf-8"?>
<Properties xmlns="http://schemas.openxmlformats.org/officeDocument/2006/extended-properties" xmlns:vt="http://schemas.openxmlformats.org/officeDocument/2006/docPropsVTypes">
  <Template>Office Theme</Template>
  <TotalTime>6014</TotalTime>
  <Words>1449</Words>
  <Application>Microsoft Office PowerPoint</Application>
  <PresentationFormat>Custom</PresentationFormat>
  <Paragraphs>73</Paragraphs>
  <Slides>2</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2</vt:i4>
      </vt:variant>
    </vt:vector>
  </HeadingPairs>
  <TitlesOfParts>
    <vt:vector size="8" baseType="lpstr">
      <vt:lpstr>Arial</vt:lpstr>
      <vt:lpstr>Calibri</vt:lpstr>
      <vt:lpstr>Calibri Light</vt:lpstr>
      <vt:lpstr>Impact</vt:lpstr>
      <vt:lpstr>Times New Roman</vt:lpstr>
      <vt:lpstr>Default Design</vt:lpstr>
      <vt:lpstr>PowerPoint Presentation</vt:lpstr>
      <vt:lpstr>PowerPoint Presentation</vt:lpstr>
    </vt:vector>
  </TitlesOfParts>
  <Company>Genigraphics 800.790.4001</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Research Poster 42 x 90 - A</dc:title>
  <dc:creator>Christos Markou</dc:creator>
  <dc:description>To order poster prints visit us at www.genigraphics.com</dc:description>
  <cp:lastModifiedBy>Kostis Kesanopoulos</cp:lastModifiedBy>
  <cp:revision>108</cp:revision>
  <dcterms:created xsi:type="dcterms:W3CDTF">2008-05-03T03:01:56Z</dcterms:created>
  <dcterms:modified xsi:type="dcterms:W3CDTF">2022-02-14T10:18:05Z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0x0101000D3927D6F8BCC9479EB851BF1EBE4FEF</vt:lpwstr>
  </property>
</Properties>
</file>