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sldIdLst>
    <p:sldId id="256" r:id="rId2"/>
    <p:sldId id="257" r:id="rId3"/>
    <p:sldId id="258" r:id="rId4"/>
  </p:sldIdLst>
  <p:sldSz cx="9144000" cy="6858000" type="screen4x3"/>
  <p:notesSz cx="6796088" cy="9928225"/>
  <p:defaultTextStyle>
    <a:defPPr>
      <a:defRPr lang="en-GB"/>
    </a:defPPr>
    <a:lvl1pPr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1pPr>
    <a:lvl2pPr marL="742950" indent="-285750"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2pPr>
    <a:lvl3pPr marL="1143000" indent="-228600"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3pPr>
    <a:lvl4pPr marL="1600200" indent="-228600"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4pPr>
    <a:lvl5pPr marL="2057400" indent="-228600"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5pPr>
    <a:lvl6pPr marL="2286000" algn="l" defTabSz="914400" rtl="0" eaLnBrk="1" latinLnBrk="0" hangingPunct="1">
      <a:defRPr kern="1200">
        <a:solidFill>
          <a:schemeClr val="bg1"/>
        </a:solidFill>
        <a:latin typeface="Arial" charset="0"/>
        <a:ea typeface="Microsoft YaHei" pitchFamily="34" charset="-122"/>
        <a:cs typeface="+mn-cs"/>
      </a:defRPr>
    </a:lvl6pPr>
    <a:lvl7pPr marL="2743200" algn="l" defTabSz="914400" rtl="0" eaLnBrk="1" latinLnBrk="0" hangingPunct="1">
      <a:defRPr kern="1200">
        <a:solidFill>
          <a:schemeClr val="bg1"/>
        </a:solidFill>
        <a:latin typeface="Arial" charset="0"/>
        <a:ea typeface="Microsoft YaHei" pitchFamily="34" charset="-122"/>
        <a:cs typeface="+mn-cs"/>
      </a:defRPr>
    </a:lvl7pPr>
    <a:lvl8pPr marL="3200400" algn="l" defTabSz="914400" rtl="0" eaLnBrk="1" latinLnBrk="0" hangingPunct="1">
      <a:defRPr kern="1200">
        <a:solidFill>
          <a:schemeClr val="bg1"/>
        </a:solidFill>
        <a:latin typeface="Arial" charset="0"/>
        <a:ea typeface="Microsoft YaHei" pitchFamily="34" charset="-122"/>
        <a:cs typeface="+mn-cs"/>
      </a:defRPr>
    </a:lvl8pPr>
    <a:lvl9pPr marL="3657600" algn="l" defTabSz="914400" rtl="0" eaLnBrk="1" latinLnBrk="0" hangingPunct="1">
      <a:defRPr kern="1200">
        <a:solidFill>
          <a:schemeClr val="bg1"/>
        </a:solidFill>
        <a:latin typeface="Arial" charset="0"/>
        <a:ea typeface="Microsoft YaHei"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0"/>
  </p:normalViewPr>
  <p:slideViewPr>
    <p:cSldViewPr>
      <p:cViewPr varScale="1">
        <p:scale>
          <a:sx n="47" d="100"/>
          <a:sy n="47" d="100"/>
        </p:scale>
        <p:origin x="-509" y="-91"/>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p:cNvSpPr>
            <a:spLocks noChangeArrowheads="1"/>
          </p:cNvSpPr>
          <p:nvPr/>
        </p:nvSpPr>
        <p:spPr bwMode="auto">
          <a:xfrm>
            <a:off x="0" y="0"/>
            <a:ext cx="6796088" cy="9928225"/>
          </a:xfrm>
          <a:prstGeom prst="roundRect">
            <a:avLst>
              <a:gd name="adj" fmla="val 23"/>
            </a:avLst>
          </a:prstGeom>
          <a:solidFill>
            <a:srgbClr val="FFFFFF"/>
          </a:solidFill>
          <a:ln w="9525">
            <a:noFill/>
            <a:round/>
            <a:headEnd/>
            <a:tailEnd/>
          </a:ln>
          <a:effectLst/>
        </p:spPr>
        <p:txBody>
          <a:bodyPr wrap="none" anchor="ctr"/>
          <a:lstStyle/>
          <a:p>
            <a:pPr>
              <a:buClr>
                <a:srgbClr val="000000"/>
              </a:buClr>
              <a:buSzPct val="100000"/>
              <a:buFont typeface="Times New Roman" pitchFamily="18" charset="0"/>
              <a:buNone/>
            </a:pPr>
            <a:endParaRPr lang="ru-RU" altLang="ru-RU"/>
          </a:p>
        </p:txBody>
      </p:sp>
      <p:sp>
        <p:nvSpPr>
          <p:cNvPr id="2051" name="Text Box 2"/>
          <p:cNvSpPr txBox="1">
            <a:spLocks noChangeArrowheads="1"/>
          </p:cNvSpPr>
          <p:nvPr/>
        </p:nvSpPr>
        <p:spPr bwMode="auto">
          <a:xfrm>
            <a:off x="0" y="0"/>
            <a:ext cx="2946400" cy="496888"/>
          </a:xfrm>
          <a:prstGeom prst="rect">
            <a:avLst/>
          </a:prstGeom>
          <a:noFill/>
          <a:ln w="9525">
            <a:noFill/>
            <a:round/>
            <a:headEnd/>
            <a:tailEnd/>
          </a:ln>
          <a:effectLst/>
        </p:spPr>
        <p:txBody>
          <a:bodyPr wrap="none" anchor="ctr"/>
          <a:lstStyle/>
          <a:p>
            <a:pPr>
              <a:buClr>
                <a:srgbClr val="000000"/>
              </a:buClr>
              <a:buSzPct val="100000"/>
              <a:buFont typeface="Times New Roman" pitchFamily="18" charset="0"/>
              <a:buNone/>
            </a:pPr>
            <a:endParaRPr lang="ru-RU" altLang="ru-RU"/>
          </a:p>
        </p:txBody>
      </p:sp>
      <p:sp>
        <p:nvSpPr>
          <p:cNvPr id="2052" name="Text Box 3"/>
          <p:cNvSpPr txBox="1">
            <a:spLocks noChangeArrowheads="1"/>
          </p:cNvSpPr>
          <p:nvPr/>
        </p:nvSpPr>
        <p:spPr bwMode="auto">
          <a:xfrm>
            <a:off x="3849688" y="0"/>
            <a:ext cx="2946400" cy="496888"/>
          </a:xfrm>
          <a:prstGeom prst="rect">
            <a:avLst/>
          </a:prstGeom>
          <a:noFill/>
          <a:ln w="9525">
            <a:noFill/>
            <a:round/>
            <a:headEnd/>
            <a:tailEnd/>
          </a:ln>
          <a:effectLst/>
        </p:spPr>
        <p:txBody>
          <a:bodyPr wrap="none" anchor="ctr"/>
          <a:lstStyle/>
          <a:p>
            <a:pPr>
              <a:buClr>
                <a:srgbClr val="000000"/>
              </a:buClr>
              <a:buSzPct val="100000"/>
              <a:buFont typeface="Times New Roman" pitchFamily="18" charset="0"/>
              <a:buNone/>
            </a:pPr>
            <a:endParaRPr lang="ru-RU" altLang="ru-RU"/>
          </a:p>
        </p:txBody>
      </p:sp>
      <p:sp>
        <p:nvSpPr>
          <p:cNvPr id="2053" name="Rectangle 4"/>
          <p:cNvSpPr>
            <a:spLocks noGrp="1" noChangeArrowheads="1"/>
          </p:cNvSpPr>
          <p:nvPr>
            <p:ph type="sldImg"/>
          </p:nvPr>
        </p:nvSpPr>
        <p:spPr bwMode="auto">
          <a:xfrm>
            <a:off x="917575" y="744538"/>
            <a:ext cx="4960938" cy="3721100"/>
          </a:xfrm>
          <a:prstGeom prst="rect">
            <a:avLst/>
          </a:prstGeom>
          <a:noFill/>
          <a:ln w="12600" cap="sq">
            <a:solidFill>
              <a:srgbClr val="000000"/>
            </a:solidFill>
            <a:miter lim="800000"/>
            <a:headEnd/>
            <a:tailEnd/>
          </a:ln>
          <a:effectLst/>
        </p:spPr>
      </p:sp>
      <p:sp>
        <p:nvSpPr>
          <p:cNvPr id="2" name="Rectangle 5"/>
          <p:cNvSpPr>
            <a:spLocks noGrp="1" noChangeArrowheads="1"/>
          </p:cNvSpPr>
          <p:nvPr>
            <p:ph type="body"/>
          </p:nvPr>
        </p:nvSpPr>
        <p:spPr bwMode="auto">
          <a:xfrm>
            <a:off x="679450" y="4716463"/>
            <a:ext cx="5437188" cy="44656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ru-RU" altLang="ru-RU" noProof="0" smtClean="0"/>
          </a:p>
        </p:txBody>
      </p:sp>
      <p:sp>
        <p:nvSpPr>
          <p:cNvPr id="2055" name="Text Box 6"/>
          <p:cNvSpPr txBox="1">
            <a:spLocks noChangeArrowheads="1"/>
          </p:cNvSpPr>
          <p:nvPr/>
        </p:nvSpPr>
        <p:spPr bwMode="auto">
          <a:xfrm>
            <a:off x="0" y="9429750"/>
            <a:ext cx="2946400" cy="496888"/>
          </a:xfrm>
          <a:prstGeom prst="rect">
            <a:avLst/>
          </a:prstGeom>
          <a:noFill/>
          <a:ln w="9525">
            <a:noFill/>
            <a:round/>
            <a:headEnd/>
            <a:tailEnd/>
          </a:ln>
          <a:effectLst/>
        </p:spPr>
        <p:txBody>
          <a:bodyPr wrap="none" anchor="ctr"/>
          <a:lstStyle/>
          <a:p>
            <a:pPr>
              <a:buClr>
                <a:srgbClr val="000000"/>
              </a:buClr>
              <a:buSzPct val="100000"/>
              <a:buFont typeface="Times New Roman" pitchFamily="18" charset="0"/>
              <a:buNone/>
            </a:pPr>
            <a:endParaRPr lang="ru-RU" altLang="ru-RU"/>
          </a:p>
        </p:txBody>
      </p:sp>
      <p:sp>
        <p:nvSpPr>
          <p:cNvPr id="3" name="Rectangle 7"/>
          <p:cNvSpPr>
            <a:spLocks noGrp="1" noChangeArrowheads="1"/>
          </p:cNvSpPr>
          <p:nvPr>
            <p:ph type="sldNum"/>
          </p:nvPr>
        </p:nvSpPr>
        <p:spPr bwMode="auto">
          <a:xfrm>
            <a:off x="3849688" y="9429750"/>
            <a:ext cx="2944812" cy="4953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defRPr>
            </a:lvl1pPr>
          </a:lstStyle>
          <a:p>
            <a:fld id="{ADB725AD-8BDB-4F13-9317-8E49A0003FCF}" type="slidenum">
              <a:rPr lang="el-GR" altLang="ru-RU"/>
              <a:pPr/>
              <a:t>‹#›</a:t>
            </a:fld>
            <a:endParaRPr lang="el-GR" altLang="ru-RU"/>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p:cNvSpPr>
            <a:spLocks noGrp="1" noChangeArrowheads="1"/>
          </p:cNvSpPr>
          <p:nvPr>
            <p:ph type="sldNum" sz="quarter"/>
          </p:nvPr>
        </p:nvSpPr>
        <p:spPr>
          <a:noFill/>
          <a:ln>
            <a:round/>
            <a:headEnd/>
            <a:tailEnd/>
          </a:ln>
        </p:spPr>
        <p:txBody>
          <a:bodyPr/>
          <a:lstStyle/>
          <a:p>
            <a:fld id="{B2151AAC-929B-4955-A536-573EC37FED1F}" type="slidenum">
              <a:rPr lang="el-GR" altLang="ru-RU"/>
              <a:pPr/>
              <a:t>1</a:t>
            </a:fld>
            <a:endParaRPr lang="el-GR" altLang="ru-RU"/>
          </a:p>
        </p:txBody>
      </p:sp>
      <p:sp>
        <p:nvSpPr>
          <p:cNvPr id="4099" name="Rectangle 1"/>
          <p:cNvSpPr>
            <a:spLocks noChangeArrowheads="1" noTextEdit="1"/>
          </p:cNvSpPr>
          <p:nvPr>
            <p:ph type="sldImg"/>
          </p:nvPr>
        </p:nvSpPr>
        <p:spPr>
          <a:xfrm>
            <a:off x="917575" y="744538"/>
            <a:ext cx="4962525" cy="3722687"/>
          </a:xfrm>
          <a:solidFill>
            <a:srgbClr val="FFFFFF"/>
          </a:solidFill>
          <a:ln/>
        </p:spPr>
      </p:sp>
      <p:sp>
        <p:nvSpPr>
          <p:cNvPr id="4100" name="Rectangle 2"/>
          <p:cNvSpPr>
            <a:spLocks noChangeArrowheads="1"/>
          </p:cNvSpPr>
          <p:nvPr>
            <p:ph type="body" idx="1"/>
          </p:nvPr>
        </p:nvSpPr>
        <p:spPr>
          <a:xfrm>
            <a:off x="679450" y="4716463"/>
            <a:ext cx="5438775" cy="4467225"/>
          </a:xfrm>
          <a:noFill/>
        </p:spPr>
        <p:txBody>
          <a:bodyPr wrap="none" anchor="ctr"/>
          <a:lstStyle/>
          <a:p>
            <a:endParaRPr lang="ru-RU" altLang="ru-RU" smtClean="0"/>
          </a:p>
        </p:txBody>
      </p:sp>
      <p:sp>
        <p:nvSpPr>
          <p:cNvPr id="4101" name="Text Box 3"/>
          <p:cNvSpPr txBox="1">
            <a:spLocks noChangeArrowheads="1"/>
          </p:cNvSpPr>
          <p:nvPr/>
        </p:nvSpPr>
        <p:spPr bwMode="auto">
          <a:xfrm>
            <a:off x="3849688" y="9429750"/>
            <a:ext cx="2946400" cy="496888"/>
          </a:xfrm>
          <a:prstGeom prst="rect">
            <a:avLst/>
          </a:prstGeom>
          <a:noFill/>
          <a:ln w="9525">
            <a:noFill/>
            <a:round/>
            <a:headEnd/>
            <a:tailEnd/>
          </a:ln>
          <a:effectLst/>
        </p:spPr>
        <p:txBody>
          <a:bodyPr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1A7C35D-F0D4-4D95-BB7C-FE8A345B1A2B}" type="slidenum">
              <a:rPr lang="el-GR" altLang="ru-RU" sz="1200">
                <a:solidFill>
                  <a:srgbClr val="000000"/>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altLang="ru-RU" sz="1200">
              <a:solidFill>
                <a:srgbClr val="000000"/>
              </a:solidFill>
            </a:endParaRPr>
          </a:p>
        </p:txBody>
      </p:sp>
      <p:sp>
        <p:nvSpPr>
          <p:cNvPr id="4102" name="Text Box 4"/>
          <p:cNvSpPr txBox="1">
            <a:spLocks noChangeArrowheads="1"/>
          </p:cNvSpPr>
          <p:nvPr/>
        </p:nvSpPr>
        <p:spPr bwMode="auto">
          <a:xfrm>
            <a:off x="3849688" y="0"/>
            <a:ext cx="2946400" cy="496888"/>
          </a:xfrm>
          <a:prstGeom prst="rect">
            <a:avLst/>
          </a:prstGeom>
          <a:noFill/>
          <a:ln w="9525">
            <a:noFill/>
            <a:round/>
            <a:headEnd/>
            <a:tailEnd/>
          </a:ln>
          <a:effectLst/>
        </p:spPr>
        <p:txBody>
          <a:bodyPr wrap="none" anchor="ctr"/>
          <a:lstStyle/>
          <a:p>
            <a:pPr>
              <a:buClr>
                <a:srgbClr val="000000"/>
              </a:buClr>
              <a:buSzPct val="100000"/>
              <a:buFont typeface="Times New Roman" pitchFamily="18" charset="0"/>
              <a:buNone/>
            </a:pPr>
            <a:endParaRPr lang="ru-RU" alt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7"/>
          <p:cNvSpPr>
            <a:spLocks noGrp="1" noChangeArrowheads="1"/>
          </p:cNvSpPr>
          <p:nvPr>
            <p:ph type="sldNum" sz="quarter"/>
          </p:nvPr>
        </p:nvSpPr>
        <p:spPr>
          <a:noFill/>
          <a:ln>
            <a:round/>
            <a:headEnd/>
            <a:tailEnd/>
          </a:ln>
        </p:spPr>
        <p:txBody>
          <a:bodyPr/>
          <a:lstStyle/>
          <a:p>
            <a:fld id="{7F65C895-1A58-43E2-8693-B2BFC30210F5}" type="slidenum">
              <a:rPr lang="el-GR" altLang="ru-RU"/>
              <a:pPr/>
              <a:t>2</a:t>
            </a:fld>
            <a:endParaRPr lang="el-GR" altLang="ru-RU"/>
          </a:p>
        </p:txBody>
      </p:sp>
      <p:sp>
        <p:nvSpPr>
          <p:cNvPr id="6147" name="Rectangle 1"/>
          <p:cNvSpPr>
            <a:spLocks noChangeArrowheads="1" noTextEdit="1"/>
          </p:cNvSpPr>
          <p:nvPr>
            <p:ph type="sldImg"/>
          </p:nvPr>
        </p:nvSpPr>
        <p:spPr>
          <a:xfrm>
            <a:off x="917575" y="744538"/>
            <a:ext cx="4962525" cy="3722687"/>
          </a:xfrm>
          <a:solidFill>
            <a:srgbClr val="FFFFFF"/>
          </a:solidFill>
          <a:ln/>
        </p:spPr>
      </p:sp>
      <p:sp>
        <p:nvSpPr>
          <p:cNvPr id="6148" name="Rectangle 2"/>
          <p:cNvSpPr>
            <a:spLocks noChangeArrowheads="1"/>
          </p:cNvSpPr>
          <p:nvPr>
            <p:ph type="body" idx="1"/>
          </p:nvPr>
        </p:nvSpPr>
        <p:spPr>
          <a:xfrm>
            <a:off x="679450" y="4716463"/>
            <a:ext cx="5438775" cy="4467225"/>
          </a:xfrm>
          <a:noFill/>
        </p:spPr>
        <p:txBody>
          <a:bodyPr wrap="none" anchor="ctr"/>
          <a:lstStyle/>
          <a:p>
            <a:endParaRPr lang="ru-RU" alt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7"/>
          <p:cNvSpPr>
            <a:spLocks noGrp="1" noChangeArrowheads="1"/>
          </p:cNvSpPr>
          <p:nvPr>
            <p:ph type="sldNum" sz="quarter"/>
          </p:nvPr>
        </p:nvSpPr>
        <p:spPr>
          <a:noFill/>
          <a:ln>
            <a:round/>
            <a:headEnd/>
            <a:tailEnd/>
          </a:ln>
        </p:spPr>
        <p:txBody>
          <a:bodyPr/>
          <a:lstStyle/>
          <a:p>
            <a:fld id="{8D367147-AC8B-4EC9-A17C-8B29CCC45EA5}" type="slidenum">
              <a:rPr lang="el-GR" altLang="ru-RU"/>
              <a:pPr/>
              <a:t>3</a:t>
            </a:fld>
            <a:endParaRPr lang="el-GR" altLang="ru-RU"/>
          </a:p>
        </p:txBody>
      </p:sp>
      <p:sp>
        <p:nvSpPr>
          <p:cNvPr id="8195" name="Rectangle 1"/>
          <p:cNvSpPr>
            <a:spLocks noChangeArrowheads="1" noTextEdit="1"/>
          </p:cNvSpPr>
          <p:nvPr>
            <p:ph type="sldImg"/>
          </p:nvPr>
        </p:nvSpPr>
        <p:spPr>
          <a:xfrm>
            <a:off x="917575" y="744538"/>
            <a:ext cx="4962525" cy="3722687"/>
          </a:xfrm>
          <a:solidFill>
            <a:srgbClr val="FFFFFF"/>
          </a:solidFill>
          <a:ln/>
        </p:spPr>
      </p:sp>
      <p:sp>
        <p:nvSpPr>
          <p:cNvPr id="8196" name="Rectangle 2"/>
          <p:cNvSpPr>
            <a:spLocks noChangeArrowheads="1"/>
          </p:cNvSpPr>
          <p:nvPr>
            <p:ph type="body" idx="1"/>
          </p:nvPr>
        </p:nvSpPr>
        <p:spPr>
          <a:xfrm>
            <a:off x="679450" y="4716463"/>
            <a:ext cx="5438775" cy="4467225"/>
          </a:xfrm>
          <a:noFill/>
        </p:spPr>
        <p:txBody>
          <a:bodyPr wrap="none" anchor="ctr"/>
          <a:lstStyle/>
          <a:p>
            <a:endParaRPr lang="ru-RU"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Rectangle 3"/>
          <p:cNvSpPr>
            <a:spLocks noGrp="1" noChangeArrowheads="1"/>
          </p:cNvSpPr>
          <p:nvPr>
            <p:ph type="dt" idx="10"/>
          </p:nvPr>
        </p:nvSpPr>
        <p:spPr>
          <a:ln/>
        </p:spPr>
        <p:txBody>
          <a:bodyPr/>
          <a:lstStyle>
            <a:lvl1pPr>
              <a:defRPr/>
            </a:lvl1pPr>
          </a:lstStyle>
          <a:p>
            <a:pPr>
              <a:defRPr/>
            </a:pPr>
            <a:endParaRPr lang="el-GR" altLang="ru-RU"/>
          </a:p>
        </p:txBody>
      </p:sp>
      <p:sp>
        <p:nvSpPr>
          <p:cNvPr id="5" name="Rectangle 5"/>
          <p:cNvSpPr>
            <a:spLocks noGrp="1" noChangeArrowheads="1"/>
          </p:cNvSpPr>
          <p:nvPr>
            <p:ph type="sldNum" idx="11"/>
          </p:nvPr>
        </p:nvSpPr>
        <p:spPr>
          <a:ln/>
        </p:spPr>
        <p:txBody>
          <a:bodyPr/>
          <a:lstStyle>
            <a:lvl1pPr>
              <a:defRPr/>
            </a:lvl1pPr>
          </a:lstStyle>
          <a:p>
            <a:fld id="{FD3EAFAD-1FA3-4400-8A4C-5876D62AA090}" type="slidenum">
              <a:rPr lang="el-GR" altLang="ru-RU"/>
              <a:pPr/>
              <a:t>‹#›</a:t>
            </a:fld>
            <a:endParaRPr lang="el-GR" alt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
          <p:cNvSpPr>
            <a:spLocks noGrp="1" noChangeArrowheads="1"/>
          </p:cNvSpPr>
          <p:nvPr>
            <p:ph type="dt" idx="10"/>
          </p:nvPr>
        </p:nvSpPr>
        <p:spPr>
          <a:ln/>
        </p:spPr>
        <p:txBody>
          <a:bodyPr/>
          <a:lstStyle>
            <a:lvl1pPr>
              <a:defRPr/>
            </a:lvl1pPr>
          </a:lstStyle>
          <a:p>
            <a:pPr>
              <a:defRPr/>
            </a:pPr>
            <a:endParaRPr lang="el-GR" altLang="ru-RU"/>
          </a:p>
        </p:txBody>
      </p:sp>
      <p:sp>
        <p:nvSpPr>
          <p:cNvPr id="5" name="Rectangle 5"/>
          <p:cNvSpPr>
            <a:spLocks noGrp="1" noChangeArrowheads="1"/>
          </p:cNvSpPr>
          <p:nvPr>
            <p:ph type="sldNum" idx="11"/>
          </p:nvPr>
        </p:nvSpPr>
        <p:spPr>
          <a:ln/>
        </p:spPr>
        <p:txBody>
          <a:bodyPr/>
          <a:lstStyle>
            <a:lvl1pPr>
              <a:defRPr/>
            </a:lvl1pPr>
          </a:lstStyle>
          <a:p>
            <a:fld id="{AD70D8A9-AA98-4D0F-A90B-B7648ECA6E6E}" type="slidenum">
              <a:rPr lang="el-GR" altLang="ru-RU"/>
              <a:pPr/>
              <a:t>‹#›</a:t>
            </a:fld>
            <a:endParaRPr lang="el-GR" alt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0088" cy="58102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65125"/>
            <a:ext cx="5762625" cy="58102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
          <p:cNvSpPr>
            <a:spLocks noGrp="1" noChangeArrowheads="1"/>
          </p:cNvSpPr>
          <p:nvPr>
            <p:ph type="dt" idx="10"/>
          </p:nvPr>
        </p:nvSpPr>
        <p:spPr>
          <a:ln/>
        </p:spPr>
        <p:txBody>
          <a:bodyPr/>
          <a:lstStyle>
            <a:lvl1pPr>
              <a:defRPr/>
            </a:lvl1pPr>
          </a:lstStyle>
          <a:p>
            <a:pPr>
              <a:defRPr/>
            </a:pPr>
            <a:endParaRPr lang="el-GR" altLang="ru-RU"/>
          </a:p>
        </p:txBody>
      </p:sp>
      <p:sp>
        <p:nvSpPr>
          <p:cNvPr id="5" name="Rectangle 5"/>
          <p:cNvSpPr>
            <a:spLocks noGrp="1" noChangeArrowheads="1"/>
          </p:cNvSpPr>
          <p:nvPr>
            <p:ph type="sldNum" idx="11"/>
          </p:nvPr>
        </p:nvSpPr>
        <p:spPr>
          <a:ln/>
        </p:spPr>
        <p:txBody>
          <a:bodyPr/>
          <a:lstStyle>
            <a:lvl1pPr>
              <a:defRPr/>
            </a:lvl1pPr>
          </a:lstStyle>
          <a:p>
            <a:fld id="{CE789A82-25B8-486F-9D6F-5D7D536B5AC9}" type="slidenum">
              <a:rPr lang="el-GR" altLang="ru-RU"/>
              <a:pPr/>
              <a:t>‹#›</a:t>
            </a:fld>
            <a:endParaRPr lang="el-GR" alt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
          <p:cNvSpPr>
            <a:spLocks noGrp="1" noChangeArrowheads="1"/>
          </p:cNvSpPr>
          <p:nvPr>
            <p:ph type="dt" idx="10"/>
          </p:nvPr>
        </p:nvSpPr>
        <p:spPr>
          <a:ln/>
        </p:spPr>
        <p:txBody>
          <a:bodyPr/>
          <a:lstStyle>
            <a:lvl1pPr>
              <a:defRPr/>
            </a:lvl1pPr>
          </a:lstStyle>
          <a:p>
            <a:pPr>
              <a:defRPr/>
            </a:pPr>
            <a:endParaRPr lang="el-GR" altLang="ru-RU"/>
          </a:p>
        </p:txBody>
      </p:sp>
      <p:sp>
        <p:nvSpPr>
          <p:cNvPr id="5" name="Rectangle 5"/>
          <p:cNvSpPr>
            <a:spLocks noGrp="1" noChangeArrowheads="1"/>
          </p:cNvSpPr>
          <p:nvPr>
            <p:ph type="sldNum" idx="11"/>
          </p:nvPr>
        </p:nvSpPr>
        <p:spPr>
          <a:ln/>
        </p:spPr>
        <p:txBody>
          <a:bodyPr/>
          <a:lstStyle>
            <a:lvl1pPr>
              <a:defRPr/>
            </a:lvl1pPr>
          </a:lstStyle>
          <a:p>
            <a:fld id="{A479F331-8451-4C30-A318-B6C2BE4DB8BE}" type="slidenum">
              <a:rPr lang="el-GR" altLang="ru-RU"/>
              <a:pPr/>
              <a:t>‹#›</a:t>
            </a:fld>
            <a:endParaRPr lang="el-GR"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Rectangle 3"/>
          <p:cNvSpPr>
            <a:spLocks noGrp="1" noChangeArrowheads="1"/>
          </p:cNvSpPr>
          <p:nvPr>
            <p:ph type="dt" idx="10"/>
          </p:nvPr>
        </p:nvSpPr>
        <p:spPr>
          <a:ln/>
        </p:spPr>
        <p:txBody>
          <a:bodyPr/>
          <a:lstStyle>
            <a:lvl1pPr>
              <a:defRPr/>
            </a:lvl1pPr>
          </a:lstStyle>
          <a:p>
            <a:pPr>
              <a:defRPr/>
            </a:pPr>
            <a:endParaRPr lang="el-GR" altLang="ru-RU"/>
          </a:p>
        </p:txBody>
      </p:sp>
      <p:sp>
        <p:nvSpPr>
          <p:cNvPr id="5" name="Rectangle 5"/>
          <p:cNvSpPr>
            <a:spLocks noGrp="1" noChangeArrowheads="1"/>
          </p:cNvSpPr>
          <p:nvPr>
            <p:ph type="sldNum" idx="11"/>
          </p:nvPr>
        </p:nvSpPr>
        <p:spPr>
          <a:ln/>
        </p:spPr>
        <p:txBody>
          <a:bodyPr/>
          <a:lstStyle>
            <a:lvl1pPr>
              <a:defRPr/>
            </a:lvl1pPr>
          </a:lstStyle>
          <a:p>
            <a:fld id="{A287060B-E47F-4834-9CDC-10F796A46D22}" type="slidenum">
              <a:rPr lang="el-GR" altLang="ru-RU"/>
              <a:pPr/>
              <a:t>‹#›</a:t>
            </a:fld>
            <a:endParaRPr lang="el-GR" alt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65563" cy="43497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6613" y="1825625"/>
            <a:ext cx="3867150" cy="43497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3"/>
          <p:cNvSpPr>
            <a:spLocks noGrp="1" noChangeArrowheads="1"/>
          </p:cNvSpPr>
          <p:nvPr>
            <p:ph type="dt" idx="10"/>
          </p:nvPr>
        </p:nvSpPr>
        <p:spPr>
          <a:ln/>
        </p:spPr>
        <p:txBody>
          <a:bodyPr/>
          <a:lstStyle>
            <a:lvl1pPr>
              <a:defRPr/>
            </a:lvl1pPr>
          </a:lstStyle>
          <a:p>
            <a:pPr>
              <a:defRPr/>
            </a:pPr>
            <a:endParaRPr lang="el-GR" altLang="ru-RU"/>
          </a:p>
        </p:txBody>
      </p:sp>
      <p:sp>
        <p:nvSpPr>
          <p:cNvPr id="6" name="Rectangle 5"/>
          <p:cNvSpPr>
            <a:spLocks noGrp="1" noChangeArrowheads="1"/>
          </p:cNvSpPr>
          <p:nvPr>
            <p:ph type="sldNum" idx="11"/>
          </p:nvPr>
        </p:nvSpPr>
        <p:spPr>
          <a:ln/>
        </p:spPr>
        <p:txBody>
          <a:bodyPr/>
          <a:lstStyle>
            <a:lvl1pPr>
              <a:defRPr/>
            </a:lvl1pPr>
          </a:lstStyle>
          <a:p>
            <a:fld id="{C9F0A92E-844A-4A6C-A746-3DB38281D531}" type="slidenum">
              <a:rPr lang="el-GR" altLang="ru-RU"/>
              <a:pPr/>
              <a:t>‹#›</a:t>
            </a:fld>
            <a:endParaRPr lang="el-GR" alt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3"/>
          <p:cNvSpPr>
            <a:spLocks noGrp="1" noChangeArrowheads="1"/>
          </p:cNvSpPr>
          <p:nvPr>
            <p:ph type="dt" idx="10"/>
          </p:nvPr>
        </p:nvSpPr>
        <p:spPr>
          <a:ln/>
        </p:spPr>
        <p:txBody>
          <a:bodyPr/>
          <a:lstStyle>
            <a:lvl1pPr>
              <a:defRPr/>
            </a:lvl1pPr>
          </a:lstStyle>
          <a:p>
            <a:pPr>
              <a:defRPr/>
            </a:pPr>
            <a:endParaRPr lang="el-GR" altLang="ru-RU"/>
          </a:p>
        </p:txBody>
      </p:sp>
      <p:sp>
        <p:nvSpPr>
          <p:cNvPr id="8" name="Rectangle 5"/>
          <p:cNvSpPr>
            <a:spLocks noGrp="1" noChangeArrowheads="1"/>
          </p:cNvSpPr>
          <p:nvPr>
            <p:ph type="sldNum" idx="11"/>
          </p:nvPr>
        </p:nvSpPr>
        <p:spPr>
          <a:ln/>
        </p:spPr>
        <p:txBody>
          <a:bodyPr/>
          <a:lstStyle>
            <a:lvl1pPr>
              <a:defRPr/>
            </a:lvl1pPr>
          </a:lstStyle>
          <a:p>
            <a:fld id="{507ABADC-9AD2-4EBC-9DAD-5446137F3D2F}" type="slidenum">
              <a:rPr lang="el-GR" altLang="ru-RU"/>
              <a:pPr/>
              <a:t>‹#›</a:t>
            </a:fld>
            <a:endParaRPr lang="el-GR" alt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3"/>
          <p:cNvSpPr>
            <a:spLocks noGrp="1" noChangeArrowheads="1"/>
          </p:cNvSpPr>
          <p:nvPr>
            <p:ph type="dt" idx="10"/>
          </p:nvPr>
        </p:nvSpPr>
        <p:spPr>
          <a:ln/>
        </p:spPr>
        <p:txBody>
          <a:bodyPr/>
          <a:lstStyle>
            <a:lvl1pPr>
              <a:defRPr/>
            </a:lvl1pPr>
          </a:lstStyle>
          <a:p>
            <a:pPr>
              <a:defRPr/>
            </a:pPr>
            <a:endParaRPr lang="el-GR" altLang="ru-RU"/>
          </a:p>
        </p:txBody>
      </p:sp>
      <p:sp>
        <p:nvSpPr>
          <p:cNvPr id="4" name="Rectangle 5"/>
          <p:cNvSpPr>
            <a:spLocks noGrp="1" noChangeArrowheads="1"/>
          </p:cNvSpPr>
          <p:nvPr>
            <p:ph type="sldNum" idx="11"/>
          </p:nvPr>
        </p:nvSpPr>
        <p:spPr>
          <a:ln/>
        </p:spPr>
        <p:txBody>
          <a:bodyPr/>
          <a:lstStyle>
            <a:lvl1pPr>
              <a:defRPr/>
            </a:lvl1pPr>
          </a:lstStyle>
          <a:p>
            <a:fld id="{413D93CD-8DAA-4F95-B964-F781E4874B4C}" type="slidenum">
              <a:rPr lang="el-GR" altLang="ru-RU"/>
              <a:pPr/>
              <a:t>‹#›</a:t>
            </a:fld>
            <a:endParaRPr lang="el-GR" alt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l-GR" altLang="ru-RU"/>
          </a:p>
        </p:txBody>
      </p:sp>
      <p:sp>
        <p:nvSpPr>
          <p:cNvPr id="3" name="Rectangle 5"/>
          <p:cNvSpPr>
            <a:spLocks noGrp="1" noChangeArrowheads="1"/>
          </p:cNvSpPr>
          <p:nvPr>
            <p:ph type="sldNum" idx="11"/>
          </p:nvPr>
        </p:nvSpPr>
        <p:spPr>
          <a:ln/>
        </p:spPr>
        <p:txBody>
          <a:bodyPr/>
          <a:lstStyle>
            <a:lvl1pPr>
              <a:defRPr/>
            </a:lvl1pPr>
          </a:lstStyle>
          <a:p>
            <a:fld id="{D8B3F9D7-A1E3-476B-BB53-00D480E98B20}" type="slidenum">
              <a:rPr lang="el-GR" altLang="ru-RU"/>
              <a:pPr/>
              <a:t>‹#›</a:t>
            </a:fld>
            <a:endParaRPr lang="el-GR" alt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Rectangle 3"/>
          <p:cNvSpPr>
            <a:spLocks noGrp="1" noChangeArrowheads="1"/>
          </p:cNvSpPr>
          <p:nvPr>
            <p:ph type="dt" idx="10"/>
          </p:nvPr>
        </p:nvSpPr>
        <p:spPr>
          <a:ln/>
        </p:spPr>
        <p:txBody>
          <a:bodyPr/>
          <a:lstStyle>
            <a:lvl1pPr>
              <a:defRPr/>
            </a:lvl1pPr>
          </a:lstStyle>
          <a:p>
            <a:pPr>
              <a:defRPr/>
            </a:pPr>
            <a:endParaRPr lang="el-GR" altLang="ru-RU"/>
          </a:p>
        </p:txBody>
      </p:sp>
      <p:sp>
        <p:nvSpPr>
          <p:cNvPr id="6" name="Rectangle 5"/>
          <p:cNvSpPr>
            <a:spLocks noGrp="1" noChangeArrowheads="1"/>
          </p:cNvSpPr>
          <p:nvPr>
            <p:ph type="sldNum" idx="11"/>
          </p:nvPr>
        </p:nvSpPr>
        <p:spPr>
          <a:ln/>
        </p:spPr>
        <p:txBody>
          <a:bodyPr/>
          <a:lstStyle>
            <a:lvl1pPr>
              <a:defRPr/>
            </a:lvl1pPr>
          </a:lstStyle>
          <a:p>
            <a:fld id="{19CEDD59-EA78-4468-8AF6-C195880C518C}" type="slidenum">
              <a:rPr lang="el-GR" altLang="ru-RU"/>
              <a:pPr/>
              <a:t>‹#›</a:t>
            </a:fld>
            <a:endParaRPr lang="el-GR" alt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Rectangle 3"/>
          <p:cNvSpPr>
            <a:spLocks noGrp="1" noChangeArrowheads="1"/>
          </p:cNvSpPr>
          <p:nvPr>
            <p:ph type="dt" idx="10"/>
          </p:nvPr>
        </p:nvSpPr>
        <p:spPr>
          <a:ln/>
        </p:spPr>
        <p:txBody>
          <a:bodyPr/>
          <a:lstStyle>
            <a:lvl1pPr>
              <a:defRPr/>
            </a:lvl1pPr>
          </a:lstStyle>
          <a:p>
            <a:pPr>
              <a:defRPr/>
            </a:pPr>
            <a:endParaRPr lang="el-GR" altLang="ru-RU"/>
          </a:p>
        </p:txBody>
      </p:sp>
      <p:sp>
        <p:nvSpPr>
          <p:cNvPr id="6" name="Rectangle 5"/>
          <p:cNvSpPr>
            <a:spLocks noGrp="1" noChangeArrowheads="1"/>
          </p:cNvSpPr>
          <p:nvPr>
            <p:ph type="sldNum" idx="11"/>
          </p:nvPr>
        </p:nvSpPr>
        <p:spPr>
          <a:ln/>
        </p:spPr>
        <p:txBody>
          <a:bodyPr/>
          <a:lstStyle>
            <a:lvl1pPr>
              <a:defRPr/>
            </a:lvl1pPr>
          </a:lstStyle>
          <a:p>
            <a:fld id="{A9AD7627-9367-426C-8445-86EA077C02B5}" type="slidenum">
              <a:rPr lang="el-GR" altLang="ru-RU"/>
              <a:pPr/>
              <a:t>‹#›</a:t>
            </a:fld>
            <a:endParaRPr lang="el-GR" alt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BDD7EE"/>
            </a:gs>
            <a:gs pos="100000">
              <a:srgbClr val="D9D9D9"/>
            </a:gs>
          </a:gsLst>
          <a:lin ang="16920000" scaled="1"/>
        </a:gra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28650" y="365125"/>
            <a:ext cx="7885113" cy="132397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altLang="ru-RU" smtClean="0"/>
              <a:t>Click to edit the title text format</a:t>
            </a:r>
          </a:p>
        </p:txBody>
      </p:sp>
      <p:sp>
        <p:nvSpPr>
          <p:cNvPr id="1027" name="Rectangle 2"/>
          <p:cNvSpPr>
            <a:spLocks noGrp="1" noChangeArrowheads="1"/>
          </p:cNvSpPr>
          <p:nvPr>
            <p:ph type="body" idx="1"/>
          </p:nvPr>
        </p:nvSpPr>
        <p:spPr bwMode="auto">
          <a:xfrm>
            <a:off x="628650" y="1825625"/>
            <a:ext cx="7885113" cy="43497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altLang="ru-RU" smtClean="0"/>
              <a:t>Click to edit the outline text format</a:t>
            </a:r>
          </a:p>
          <a:p>
            <a:pPr lvl="1"/>
            <a:r>
              <a:rPr lang="en-GB" altLang="ru-RU" smtClean="0"/>
              <a:t>Second Outline Level</a:t>
            </a:r>
          </a:p>
          <a:p>
            <a:pPr lvl="2"/>
            <a:r>
              <a:rPr lang="en-GB" altLang="ru-RU" smtClean="0"/>
              <a:t>Third Outline Level</a:t>
            </a:r>
          </a:p>
          <a:p>
            <a:pPr lvl="3"/>
            <a:r>
              <a:rPr lang="en-GB" altLang="ru-RU" smtClean="0"/>
              <a:t>Fourth Outline Level</a:t>
            </a:r>
          </a:p>
          <a:p>
            <a:pPr lvl="4"/>
            <a:r>
              <a:rPr lang="en-GB" altLang="ru-RU" smtClean="0"/>
              <a:t>Fifth Outline Level</a:t>
            </a:r>
          </a:p>
          <a:p>
            <a:pPr lvl="4"/>
            <a:r>
              <a:rPr lang="en-GB" altLang="ru-RU" smtClean="0"/>
              <a:t>Sixth Outline Level</a:t>
            </a:r>
          </a:p>
          <a:p>
            <a:pPr lvl="4"/>
            <a:r>
              <a:rPr lang="en-GB" altLang="ru-RU" smtClean="0"/>
              <a:t>Seventh Outline Level</a:t>
            </a:r>
          </a:p>
          <a:p>
            <a:pPr lvl="4"/>
            <a:r>
              <a:rPr lang="en-GB" altLang="ru-RU" smtClean="0"/>
              <a:t>Eighth Outline Level</a:t>
            </a:r>
          </a:p>
          <a:p>
            <a:pPr lvl="4"/>
            <a:r>
              <a:rPr lang="en-GB" altLang="ru-RU" smtClean="0"/>
              <a:t>Ninth Outline Level</a:t>
            </a:r>
          </a:p>
        </p:txBody>
      </p:sp>
      <p:sp>
        <p:nvSpPr>
          <p:cNvPr id="2" name="Rectangle 3"/>
          <p:cNvSpPr>
            <a:spLocks noGrp="1" noChangeArrowheads="1"/>
          </p:cNvSpPr>
          <p:nvPr>
            <p:ph type="dt"/>
          </p:nvPr>
        </p:nvSpPr>
        <p:spPr bwMode="auto">
          <a:xfrm>
            <a:off x="628650" y="6356350"/>
            <a:ext cx="2055813" cy="36353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defRPr>
            </a:lvl1pPr>
          </a:lstStyle>
          <a:p>
            <a:pPr>
              <a:defRPr/>
            </a:pPr>
            <a:endParaRPr lang="el-GR" altLang="ru-RU"/>
          </a:p>
        </p:txBody>
      </p:sp>
      <p:sp>
        <p:nvSpPr>
          <p:cNvPr id="1029" name="Text Box 4"/>
          <p:cNvSpPr txBox="1">
            <a:spLocks noChangeArrowheads="1"/>
          </p:cNvSpPr>
          <p:nvPr/>
        </p:nvSpPr>
        <p:spPr bwMode="auto">
          <a:xfrm>
            <a:off x="3028950" y="6356350"/>
            <a:ext cx="3086100" cy="365125"/>
          </a:xfrm>
          <a:prstGeom prst="rect">
            <a:avLst/>
          </a:prstGeom>
          <a:noFill/>
          <a:ln w="9525">
            <a:noFill/>
            <a:round/>
            <a:headEnd/>
            <a:tailEnd/>
          </a:ln>
          <a:effectLst/>
        </p:spPr>
        <p:txBody>
          <a:bodyPr wrap="none" anchor="ctr"/>
          <a:lstStyle/>
          <a:p>
            <a:pPr>
              <a:buClr>
                <a:srgbClr val="000000"/>
              </a:buClr>
              <a:buSzPct val="100000"/>
              <a:buFont typeface="Times New Roman" pitchFamily="18" charset="0"/>
              <a:buNone/>
            </a:pPr>
            <a:endParaRPr lang="ru-RU" altLang="ru-RU"/>
          </a:p>
        </p:txBody>
      </p:sp>
      <p:sp>
        <p:nvSpPr>
          <p:cNvPr id="3" name="Rectangle 5"/>
          <p:cNvSpPr>
            <a:spLocks noGrp="1" noChangeArrowheads="1"/>
          </p:cNvSpPr>
          <p:nvPr>
            <p:ph type="sldNum"/>
          </p:nvPr>
        </p:nvSpPr>
        <p:spPr bwMode="auto">
          <a:xfrm>
            <a:off x="6457950" y="6356350"/>
            <a:ext cx="2055813" cy="36353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1pPr>
          </a:lstStyle>
          <a:p>
            <a:fld id="{4F0E1CE4-EA5B-4F0B-8E31-30ECB5DDCBDD}" type="slidenum">
              <a:rPr lang="el-GR" altLang="ru-RU"/>
              <a:pPr/>
              <a:t>‹#›</a:t>
            </a:fld>
            <a:endParaRPr lang="el-GR"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49263" rtl="0" eaLnBrk="0" fontAlgn="base" hangingPunct="0">
        <a:lnSpc>
          <a:spcPct val="90000"/>
        </a:lnSpc>
        <a:spcBef>
          <a:spcPct val="0"/>
        </a:spcBef>
        <a:spcAft>
          <a:spcPct val="0"/>
        </a:spcAft>
        <a:buClr>
          <a:srgbClr val="000000"/>
        </a:buClr>
        <a:buSzPct val="100000"/>
        <a:buFont typeface="Times New Roman" pitchFamily="18" charset="0"/>
        <a:defRPr sz="3300" kern="1200">
          <a:solidFill>
            <a:srgbClr val="000000"/>
          </a:solidFill>
          <a:latin typeface="+mj-lt"/>
          <a:ea typeface="+mj-ea"/>
          <a:cs typeface="+mj-cs"/>
        </a:defRPr>
      </a:lvl1pPr>
      <a:lvl2pPr algn="l" defTabSz="449263" rtl="0" eaLnBrk="0" fontAlgn="base" hangingPunct="0">
        <a:lnSpc>
          <a:spcPct val="90000"/>
        </a:lnSpc>
        <a:spcBef>
          <a:spcPct val="0"/>
        </a:spcBef>
        <a:spcAft>
          <a:spcPct val="0"/>
        </a:spcAft>
        <a:buClr>
          <a:srgbClr val="000000"/>
        </a:buClr>
        <a:buSzPct val="100000"/>
        <a:buFont typeface="Times New Roman" pitchFamily="18" charset="0"/>
        <a:defRPr sz="3300">
          <a:solidFill>
            <a:srgbClr val="000000"/>
          </a:solidFill>
          <a:latin typeface="Calibri Light" panose="020F0302020204030204" pitchFamily="34" charset="0"/>
          <a:ea typeface="Microsoft YaHei" panose="020B0503020204020204" pitchFamily="34" charset="-122"/>
        </a:defRPr>
      </a:lvl2pPr>
      <a:lvl3pPr algn="l" defTabSz="449263" rtl="0" eaLnBrk="0" fontAlgn="base" hangingPunct="0">
        <a:lnSpc>
          <a:spcPct val="90000"/>
        </a:lnSpc>
        <a:spcBef>
          <a:spcPct val="0"/>
        </a:spcBef>
        <a:spcAft>
          <a:spcPct val="0"/>
        </a:spcAft>
        <a:buClr>
          <a:srgbClr val="000000"/>
        </a:buClr>
        <a:buSzPct val="100000"/>
        <a:buFont typeface="Times New Roman" pitchFamily="18" charset="0"/>
        <a:defRPr sz="3300">
          <a:solidFill>
            <a:srgbClr val="000000"/>
          </a:solidFill>
          <a:latin typeface="Calibri Light" panose="020F0302020204030204" pitchFamily="34" charset="0"/>
          <a:ea typeface="Microsoft YaHei" panose="020B0503020204020204" pitchFamily="34" charset="-122"/>
        </a:defRPr>
      </a:lvl3pPr>
      <a:lvl4pPr algn="l" defTabSz="449263" rtl="0" eaLnBrk="0" fontAlgn="base" hangingPunct="0">
        <a:lnSpc>
          <a:spcPct val="90000"/>
        </a:lnSpc>
        <a:spcBef>
          <a:spcPct val="0"/>
        </a:spcBef>
        <a:spcAft>
          <a:spcPct val="0"/>
        </a:spcAft>
        <a:buClr>
          <a:srgbClr val="000000"/>
        </a:buClr>
        <a:buSzPct val="100000"/>
        <a:buFont typeface="Times New Roman" pitchFamily="18" charset="0"/>
        <a:defRPr sz="3300">
          <a:solidFill>
            <a:srgbClr val="000000"/>
          </a:solidFill>
          <a:latin typeface="Calibri Light" panose="020F0302020204030204" pitchFamily="34" charset="0"/>
          <a:ea typeface="Microsoft YaHei" panose="020B0503020204020204" pitchFamily="34" charset="-122"/>
        </a:defRPr>
      </a:lvl4pPr>
      <a:lvl5pPr algn="l" defTabSz="449263" rtl="0" eaLnBrk="0" fontAlgn="base" hangingPunct="0">
        <a:lnSpc>
          <a:spcPct val="90000"/>
        </a:lnSpc>
        <a:spcBef>
          <a:spcPct val="0"/>
        </a:spcBef>
        <a:spcAft>
          <a:spcPct val="0"/>
        </a:spcAft>
        <a:buClr>
          <a:srgbClr val="000000"/>
        </a:buClr>
        <a:buSzPct val="100000"/>
        <a:buFont typeface="Times New Roman" pitchFamily="18" charset="0"/>
        <a:defRPr sz="3300">
          <a:solidFill>
            <a:srgbClr val="000000"/>
          </a:solidFill>
          <a:latin typeface="Calibri Light" panose="020F0302020204030204" pitchFamily="34" charset="0"/>
          <a:ea typeface="Microsoft YaHei" panose="020B0503020204020204" pitchFamily="34" charset="-122"/>
        </a:defRPr>
      </a:lvl5pPr>
      <a:lvl6pPr marL="2514600" indent="-228600"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3300">
          <a:solidFill>
            <a:srgbClr val="000000"/>
          </a:solidFill>
          <a:latin typeface="Calibri Light" panose="020F0302020204030204" pitchFamily="34" charset="0"/>
          <a:ea typeface="Microsoft YaHei" panose="020B0503020204020204" pitchFamily="34" charset="-122"/>
        </a:defRPr>
      </a:lvl6pPr>
      <a:lvl7pPr marL="2971800" indent="-228600"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3300">
          <a:solidFill>
            <a:srgbClr val="000000"/>
          </a:solidFill>
          <a:latin typeface="Calibri Light" panose="020F0302020204030204" pitchFamily="34" charset="0"/>
          <a:ea typeface="Microsoft YaHei" panose="020B0503020204020204" pitchFamily="34" charset="-122"/>
        </a:defRPr>
      </a:lvl7pPr>
      <a:lvl8pPr marL="3429000" indent="-228600"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3300">
          <a:solidFill>
            <a:srgbClr val="000000"/>
          </a:solidFill>
          <a:latin typeface="Calibri Light" panose="020F0302020204030204" pitchFamily="34" charset="0"/>
          <a:ea typeface="Microsoft YaHei" panose="020B0503020204020204" pitchFamily="34" charset="-122"/>
        </a:defRPr>
      </a:lvl8pPr>
      <a:lvl9pPr marL="3886200" indent="-228600"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3300">
          <a:solidFill>
            <a:srgbClr val="000000"/>
          </a:solidFill>
          <a:latin typeface="Calibri Light" panose="020F0302020204030204" pitchFamily="34" charset="0"/>
          <a:ea typeface="Microsoft YaHei" panose="020B0503020204020204" pitchFamily="34" charset="-122"/>
        </a:defRPr>
      </a:lvl9pPr>
    </p:titleStyle>
    <p:bodyStyle>
      <a:lvl1pPr marL="342900" indent="-342900" algn="l" defTabSz="449263" rtl="0" eaLnBrk="0" fontAlgn="base" hangingPunct="0">
        <a:lnSpc>
          <a:spcPct val="90000"/>
        </a:lnSpc>
        <a:spcBef>
          <a:spcPts val="750"/>
        </a:spcBef>
        <a:spcAft>
          <a:spcPct val="0"/>
        </a:spcAft>
        <a:buClr>
          <a:srgbClr val="000000"/>
        </a:buClr>
        <a:buSzPct val="100000"/>
        <a:buFont typeface="Times New Roman" pitchFamily="18" charset="0"/>
        <a:defRPr sz="2100" kern="1200">
          <a:solidFill>
            <a:srgbClr val="000000"/>
          </a:solidFill>
          <a:latin typeface="+mn-lt"/>
          <a:ea typeface="+mn-ea"/>
          <a:cs typeface="+mn-cs"/>
        </a:defRPr>
      </a:lvl1pPr>
      <a:lvl2pPr marL="742950" indent="-285750" algn="l" defTabSz="449263" rtl="0" eaLnBrk="0" fontAlgn="base" hangingPunct="0">
        <a:lnSpc>
          <a:spcPct val="90000"/>
        </a:lnSpc>
        <a:spcBef>
          <a:spcPts val="375"/>
        </a:spcBef>
        <a:spcAft>
          <a:spcPct val="0"/>
        </a:spcAft>
        <a:buClr>
          <a:srgbClr val="000000"/>
        </a:buClr>
        <a:buSzPct val="100000"/>
        <a:buFont typeface="Times New Roman" pitchFamily="18" charset="0"/>
        <a:defRPr kern="1200">
          <a:solidFill>
            <a:srgbClr val="000000"/>
          </a:solidFill>
          <a:latin typeface="+mn-lt"/>
          <a:ea typeface="+mn-ea"/>
          <a:cs typeface="+mn-cs"/>
        </a:defRPr>
      </a:lvl2pPr>
      <a:lvl3pPr marL="1143000" indent="-228600" algn="l" defTabSz="449263" rtl="0" eaLnBrk="0" fontAlgn="base" hangingPunct="0">
        <a:lnSpc>
          <a:spcPct val="90000"/>
        </a:lnSpc>
        <a:spcBef>
          <a:spcPts val="375"/>
        </a:spcBef>
        <a:spcAft>
          <a:spcPct val="0"/>
        </a:spcAft>
        <a:buClr>
          <a:srgbClr val="000000"/>
        </a:buClr>
        <a:buSzPct val="100000"/>
        <a:buFont typeface="Times New Roman" pitchFamily="18" charset="0"/>
        <a:defRPr sz="1500" kern="1200">
          <a:solidFill>
            <a:srgbClr val="000000"/>
          </a:solidFill>
          <a:latin typeface="+mn-lt"/>
          <a:ea typeface="+mn-ea"/>
          <a:cs typeface="+mn-cs"/>
        </a:defRPr>
      </a:lvl3pPr>
      <a:lvl4pPr marL="1600200" indent="-228600" algn="l" defTabSz="449263" rtl="0" eaLnBrk="0" fontAlgn="base" hangingPunct="0">
        <a:lnSpc>
          <a:spcPct val="90000"/>
        </a:lnSpc>
        <a:spcBef>
          <a:spcPts val="375"/>
        </a:spcBef>
        <a:spcAft>
          <a:spcPct val="0"/>
        </a:spcAft>
        <a:buClr>
          <a:srgbClr val="000000"/>
        </a:buClr>
        <a:buSzPct val="100000"/>
        <a:buFont typeface="Times New Roman" pitchFamily="18" charset="0"/>
        <a:defRPr sz="1300" kern="1200">
          <a:solidFill>
            <a:srgbClr val="000000"/>
          </a:solidFill>
          <a:latin typeface="+mn-lt"/>
          <a:ea typeface="+mn-ea"/>
          <a:cs typeface="+mn-cs"/>
        </a:defRPr>
      </a:lvl4pPr>
      <a:lvl5pPr marL="2057400" indent="-228600" algn="l" defTabSz="449263" rtl="0" eaLnBrk="0" fontAlgn="base" hangingPunct="0">
        <a:lnSpc>
          <a:spcPct val="90000"/>
        </a:lnSpc>
        <a:spcBef>
          <a:spcPts val="375"/>
        </a:spcBef>
        <a:spcAft>
          <a:spcPct val="0"/>
        </a:spcAft>
        <a:buClr>
          <a:srgbClr val="000000"/>
        </a:buClr>
        <a:buSzPct val="100000"/>
        <a:buFont typeface="Times New Roman" pitchFamily="18" charset="0"/>
        <a:defRPr sz="13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1470025" y="309563"/>
            <a:ext cx="7350125" cy="1295400"/>
          </a:xfrm>
          <a:prstGeom prst="rect">
            <a:avLst/>
          </a:prstGeom>
          <a:solidFill>
            <a:srgbClr val="FFFFFF"/>
          </a:solidFill>
          <a:ln w="9525">
            <a:noFill/>
            <a:round/>
            <a:headEnd/>
            <a:tailEnd/>
          </a:ln>
          <a:effectLst/>
        </p:spPr>
        <p:txBody>
          <a:bodyPr lIns="90000" tIns="46800" rIns="90000" bIns="46800">
            <a:spAutoFit/>
          </a:bodyP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ru-RU" sz="1500" b="1">
                <a:solidFill>
                  <a:srgbClr val="000000"/>
                </a:solidFill>
              </a:rPr>
              <a:t>ΕΠΙΠΤΩΣΕΙΣ ΤΗΣ ΠΑΝΔΗΜΙΑΣ COVID-19 ΣΤΗΝ ΥΓΕΙΑ ΚΑΙ ΤΗΝ ΠΟΙΟΤΗΤΑ ΖΩΗΣ ΤΟΥ ΠΡΟΣΩΠΙΚΟΥ ΤΩΝ ΥΠΗΡΕΣΙΩΝ ΤΗΣ ΠΕΡΙΦΕΡΕΙΑΣ ΑΝΑΤΟΛΙΚΗΣ ΜΑΚΕΔΟΝΙΑΣ -ΘΡΑΚΗΣ.</a:t>
            </a:r>
          </a:p>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ru-RU" sz="1100" b="1">
                <a:solidFill>
                  <a:srgbClr val="000000"/>
                </a:solidFill>
              </a:rPr>
              <a:t>Τσανίδου Ειρ.1,2, Νένα Ε.2, Στειρόπουλος Π. 2, Παγωνίδης Δ.1, Σερέτης Η.1, Κωνσταντινίδης Θ.Κ. 2</a:t>
            </a:r>
          </a:p>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ru-RU" sz="1100">
                <a:solidFill>
                  <a:srgbClr val="000000"/>
                </a:solidFill>
              </a:rPr>
              <a:t>1</a:t>
            </a:r>
            <a:r>
              <a:rPr lang="en-GB" altLang="ru-RU" sz="1100">
                <a:solidFill>
                  <a:srgbClr val="000000"/>
                </a:solidFill>
              </a:rPr>
              <a:t>.</a:t>
            </a:r>
            <a:r>
              <a:rPr lang="el-GR" altLang="ru-RU" sz="1100">
                <a:solidFill>
                  <a:srgbClr val="000000"/>
                </a:solidFill>
              </a:rPr>
              <a:t> Διεύθυνση Δημόσιας Υγείας και Κοινωνικής Μέριμνας Π.Ε. Έβρου, Π.Α.Μ.Θ., Αλεξανδρούπολη</a:t>
            </a:r>
          </a:p>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ru-RU" sz="1100">
                <a:solidFill>
                  <a:srgbClr val="000000"/>
                </a:solidFill>
              </a:rPr>
              <a:t>  </a:t>
            </a:r>
            <a:r>
              <a:rPr lang="en-GB" altLang="ru-RU" sz="1100">
                <a:solidFill>
                  <a:srgbClr val="000000"/>
                </a:solidFill>
              </a:rPr>
              <a:t>        </a:t>
            </a:r>
            <a:r>
              <a:rPr lang="el-GR" altLang="ru-RU" sz="1100">
                <a:solidFill>
                  <a:srgbClr val="000000"/>
                </a:solidFill>
              </a:rPr>
              <a:t>2</a:t>
            </a:r>
            <a:r>
              <a:rPr lang="en-GB" altLang="ru-RU" sz="1100">
                <a:solidFill>
                  <a:srgbClr val="000000"/>
                </a:solidFill>
              </a:rPr>
              <a:t>.</a:t>
            </a:r>
            <a:r>
              <a:rPr lang="el-GR" altLang="ru-RU" sz="1100">
                <a:solidFill>
                  <a:srgbClr val="000000"/>
                </a:solidFill>
              </a:rPr>
              <a:t> Τμήμα Ιατρικής, Δ.Π.Θ, Αλεξανδρούπολη</a:t>
            </a:r>
          </a:p>
        </p:txBody>
      </p:sp>
      <p:pic>
        <p:nvPicPr>
          <p:cNvPr id="3075" name="Picture 5"/>
          <p:cNvPicPr>
            <a:picLocks noChangeAspect="1" noChangeArrowheads="1"/>
          </p:cNvPicPr>
          <p:nvPr/>
        </p:nvPicPr>
        <p:blipFill>
          <a:blip r:embed="rId3" cstate="print"/>
          <a:srcRect/>
          <a:stretch>
            <a:fillRect/>
          </a:stretch>
        </p:blipFill>
        <p:spPr bwMode="auto">
          <a:xfrm>
            <a:off x="136525" y="71438"/>
            <a:ext cx="1339850" cy="1338262"/>
          </a:xfrm>
          <a:prstGeom prst="rect">
            <a:avLst/>
          </a:prstGeom>
          <a:noFill/>
          <a:ln w="9525">
            <a:noFill/>
            <a:round/>
            <a:headEnd/>
            <a:tailEnd/>
          </a:ln>
          <a:effectLst/>
        </p:spPr>
      </p:pic>
      <p:sp>
        <p:nvSpPr>
          <p:cNvPr id="3076" name="Прямоугольник 1"/>
          <p:cNvSpPr>
            <a:spLocks noChangeArrowheads="1"/>
          </p:cNvSpPr>
          <p:nvPr/>
        </p:nvSpPr>
        <p:spPr bwMode="auto">
          <a:xfrm>
            <a:off x="395288" y="1689100"/>
            <a:ext cx="6761162" cy="4832350"/>
          </a:xfrm>
          <a:prstGeom prst="rect">
            <a:avLst/>
          </a:prstGeom>
          <a:noFill/>
          <a:ln w="9525">
            <a:noFill/>
            <a:miter lim="800000"/>
            <a:headEnd/>
            <a:tailEnd/>
          </a:ln>
        </p:spPr>
        <p:txBody>
          <a:bodyPr>
            <a:spAutoFit/>
          </a:bodyPr>
          <a:lstStyle/>
          <a:p>
            <a:pPr algn="just">
              <a:buClr>
                <a:srgbClr val="000000"/>
              </a:buClr>
              <a:buSzPct val="100000"/>
              <a:buFont typeface="Times New Roman" pitchFamily="18" charset="0"/>
              <a:buNone/>
            </a:pPr>
            <a:r>
              <a:rPr lang="el-GR" altLang="ru-RU" sz="1400" b="1">
                <a:solidFill>
                  <a:schemeClr val="tx1"/>
                </a:solidFill>
              </a:rPr>
              <a:t>Εισαγωγή:</a:t>
            </a:r>
          </a:p>
          <a:p>
            <a:pPr algn="just">
              <a:buClr>
                <a:srgbClr val="000000"/>
              </a:buClr>
              <a:buSzPct val="100000"/>
              <a:buFont typeface="Times New Roman" pitchFamily="18" charset="0"/>
              <a:buNone/>
            </a:pPr>
            <a:r>
              <a:rPr lang="el-GR" altLang="ru-RU" sz="1400">
                <a:solidFill>
                  <a:schemeClr val="tx1"/>
                </a:solidFill>
              </a:rPr>
              <a:t>Η πανδημία COVID-19 έχει φέρει σημαντικές αλλαγές στη χώρα μας και ο δημόσιος τομέας βρέθηκε αντιμέτωπος με πλήθος προκλήσεων ως προς την απρόσκοπτη λειτουργία των δομών του και την αποδοτικότητα του προσωπικού.</a:t>
            </a:r>
          </a:p>
          <a:p>
            <a:pPr algn="just">
              <a:buClr>
                <a:srgbClr val="000000"/>
              </a:buClr>
              <a:buSzPct val="100000"/>
              <a:buFont typeface="Times New Roman" pitchFamily="18" charset="0"/>
              <a:buNone/>
            </a:pPr>
            <a:r>
              <a:rPr lang="el-GR" altLang="ru-RU" sz="1400">
                <a:solidFill>
                  <a:schemeClr val="tx1"/>
                </a:solidFill>
              </a:rPr>
              <a:t>Σκοπός της συγκεκριμένης μελέτης είναι να προσδιορίσει την επίδραση της πανδημίας COVID-19 στην υγεία/ ψυχολογική κατάσταση/ ποιότητας εργασιακής ζωής των υπαλλήλων της ΠΑΜΘ, όπως και των αντιλήψεων και στάσεών τους έναντι της νόσου, του εμβολιασμού και την αποτελεσματικότητα των μέτρων προφύλαξης.</a:t>
            </a:r>
            <a:endParaRPr lang="en-GB" altLang="ru-RU" sz="1400">
              <a:solidFill>
                <a:schemeClr val="tx1"/>
              </a:solidFill>
            </a:endParaRPr>
          </a:p>
          <a:p>
            <a:pPr algn="just">
              <a:buClr>
                <a:srgbClr val="000000"/>
              </a:buClr>
              <a:buSzPct val="100000"/>
              <a:buFont typeface="Times New Roman" pitchFamily="18" charset="0"/>
              <a:buNone/>
            </a:pPr>
            <a:endParaRPr lang="el-GR" altLang="ru-RU" sz="1400">
              <a:solidFill>
                <a:schemeClr val="tx1"/>
              </a:solidFill>
            </a:endParaRPr>
          </a:p>
          <a:p>
            <a:pPr algn="just">
              <a:buClr>
                <a:srgbClr val="000000"/>
              </a:buClr>
              <a:buSzPct val="100000"/>
              <a:buFont typeface="Times New Roman" pitchFamily="18" charset="0"/>
              <a:buNone/>
            </a:pPr>
            <a:r>
              <a:rPr lang="el-GR" altLang="ru-RU" sz="1400" b="1">
                <a:solidFill>
                  <a:schemeClr val="tx1"/>
                </a:solidFill>
              </a:rPr>
              <a:t>Υλικό &amp; Μέθοδος:</a:t>
            </a:r>
          </a:p>
          <a:p>
            <a:pPr algn="just">
              <a:buClr>
                <a:srgbClr val="000000"/>
              </a:buClr>
              <a:buSzPct val="100000"/>
              <a:buFont typeface="Times New Roman" pitchFamily="18" charset="0"/>
              <a:buNone/>
            </a:pPr>
            <a:r>
              <a:rPr lang="el-GR" altLang="ru-RU" sz="1400">
                <a:solidFill>
                  <a:schemeClr val="tx1"/>
                </a:solidFill>
              </a:rPr>
              <a:t>Η έρευνα διεξήχθη με τη μέθοδο του ηλεκτρονικού ερωτηματολογίου που διανεμήθηκε, στο σύνολο του μόνιμου προσωπικού της ΠΑΜΘ. Το ερωτηματολόγιο περιλάμβανε ερωτήσεις αναφορικά το δημογραφικό προφίλ, τις απόψεις για την COVID-19 και την πανδημία, για τα μέτρα περιορισμού της εξάπλωσης και τον εμβολιασμό κατά της COVID-19, επιπτώσεις της πανδημίας στην σωματική/ ψυχολογική κατάσταση, στην εργασία και στο εισόδημα. Στο διάστημα 06-16/12/2021, τα ερωτηματολόγια (Google Forms ®) αποστάλθηκαν σε συνολικά 948 υπηρεσιακά email των υπαλλήλων, τα 133 παρουσίασαν σφάλμα παράδοσης, τα 815 υποθετικά παρελήφθησαν και επιστράφηκαν συμπληρωμένα  τα 181. Ακολούθως, τα δεδομένα επεξεργάστηκαν στατιστικά με το πακέτο SPSS έκδοσης 15.0. Τιμές p&lt;0,05 θεωρήθηκαν στατιστικά σημαντικές.</a:t>
            </a:r>
          </a:p>
        </p:txBody>
      </p:sp>
      <p:pic>
        <p:nvPicPr>
          <p:cNvPr id="3077" name="Рисунок 2"/>
          <p:cNvPicPr>
            <a:picLocks noChangeAspect="1"/>
          </p:cNvPicPr>
          <p:nvPr/>
        </p:nvPicPr>
        <p:blipFill>
          <a:blip r:embed="rId4" cstate="print"/>
          <a:srcRect b="34067"/>
          <a:stretch>
            <a:fillRect/>
          </a:stretch>
        </p:blipFill>
        <p:spPr bwMode="auto">
          <a:xfrm>
            <a:off x="7451725" y="1843088"/>
            <a:ext cx="1617663" cy="2262187"/>
          </a:xfrm>
          <a:prstGeom prst="rect">
            <a:avLst/>
          </a:prstGeom>
          <a:noFill/>
          <a:ln w="9525">
            <a:noFill/>
            <a:miter lim="800000"/>
            <a:headEnd/>
            <a:tailEnd/>
          </a:ln>
        </p:spPr>
      </p:pic>
      <p:pic>
        <p:nvPicPr>
          <p:cNvPr id="3078" name="Рисунок 3"/>
          <p:cNvPicPr>
            <a:picLocks noChangeAspect="1"/>
          </p:cNvPicPr>
          <p:nvPr/>
        </p:nvPicPr>
        <p:blipFill>
          <a:blip r:embed="rId5" cstate="print"/>
          <a:srcRect/>
          <a:stretch>
            <a:fillRect/>
          </a:stretch>
        </p:blipFill>
        <p:spPr bwMode="auto">
          <a:xfrm>
            <a:off x="7419975" y="4652963"/>
            <a:ext cx="1625600" cy="1379537"/>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Line 3"/>
          <p:cNvSpPr>
            <a:spLocks noChangeShapeType="1"/>
          </p:cNvSpPr>
          <p:nvPr/>
        </p:nvSpPr>
        <p:spPr bwMode="auto">
          <a:xfrm>
            <a:off x="0" y="6286500"/>
            <a:ext cx="9144000" cy="1588"/>
          </a:xfrm>
          <a:prstGeom prst="line">
            <a:avLst/>
          </a:prstGeom>
          <a:noFill/>
          <a:ln w="6480" cap="sq">
            <a:solidFill>
              <a:srgbClr val="800000"/>
            </a:solidFill>
            <a:miter lim="800000"/>
            <a:headEnd/>
            <a:tailEnd/>
          </a:ln>
          <a:effectLst/>
        </p:spPr>
        <p:txBody>
          <a:bodyPr/>
          <a:lstStyle/>
          <a:p>
            <a:endParaRPr lang="el-GR"/>
          </a:p>
        </p:txBody>
      </p:sp>
      <p:sp>
        <p:nvSpPr>
          <p:cNvPr id="5123" name="AutoShape 8" descr="Forms response chart. Question title: Φύλο. Number of responses: 185 responses."/>
          <p:cNvSpPr>
            <a:spLocks noChangeAspect="1" noChangeArrowheads="1"/>
          </p:cNvSpPr>
          <p:nvPr/>
        </p:nvSpPr>
        <p:spPr bwMode="auto">
          <a:xfrm>
            <a:off x="301625" y="236538"/>
            <a:ext cx="304800" cy="304800"/>
          </a:xfrm>
          <a:prstGeom prst="rect">
            <a:avLst/>
          </a:prstGeom>
          <a:noFill/>
          <a:ln w="9525">
            <a:noFill/>
            <a:miter lim="800000"/>
            <a:headEnd/>
            <a:tailEnd/>
          </a:ln>
        </p:spPr>
        <p:txBody>
          <a:bodyPr/>
          <a:lstStyle/>
          <a:p>
            <a:pPr>
              <a:buClr>
                <a:srgbClr val="000000"/>
              </a:buClr>
              <a:buSzPct val="100000"/>
              <a:buFont typeface="Times New Roman" pitchFamily="18" charset="0"/>
              <a:buNone/>
            </a:pPr>
            <a:endParaRPr lang="ru-RU" altLang="ru-RU"/>
          </a:p>
        </p:txBody>
      </p:sp>
      <p:pic>
        <p:nvPicPr>
          <p:cNvPr id="5124" name="Рисунок 24"/>
          <p:cNvPicPr>
            <a:picLocks noChangeAspect="1"/>
          </p:cNvPicPr>
          <p:nvPr/>
        </p:nvPicPr>
        <p:blipFill>
          <a:blip r:embed="rId3" cstate="print"/>
          <a:srcRect/>
          <a:stretch>
            <a:fillRect/>
          </a:stretch>
        </p:blipFill>
        <p:spPr bwMode="auto">
          <a:xfrm>
            <a:off x="88900" y="4525963"/>
            <a:ext cx="4321175" cy="1714500"/>
          </a:xfrm>
          <a:prstGeom prst="rect">
            <a:avLst/>
          </a:prstGeom>
          <a:noFill/>
          <a:ln w="9525">
            <a:noFill/>
            <a:miter lim="800000"/>
            <a:headEnd/>
            <a:tailEnd/>
          </a:ln>
        </p:spPr>
      </p:pic>
      <p:pic>
        <p:nvPicPr>
          <p:cNvPr id="5125" name="Рисунок 25"/>
          <p:cNvPicPr>
            <a:picLocks noChangeAspect="1"/>
          </p:cNvPicPr>
          <p:nvPr/>
        </p:nvPicPr>
        <p:blipFill>
          <a:blip r:embed="rId4" cstate="print"/>
          <a:srcRect/>
          <a:stretch>
            <a:fillRect/>
          </a:stretch>
        </p:blipFill>
        <p:spPr bwMode="auto">
          <a:xfrm>
            <a:off x="107950" y="2676525"/>
            <a:ext cx="4283075" cy="1731963"/>
          </a:xfrm>
          <a:prstGeom prst="rect">
            <a:avLst/>
          </a:prstGeom>
          <a:noFill/>
          <a:ln w="9525">
            <a:noFill/>
            <a:miter lim="800000"/>
            <a:headEnd/>
            <a:tailEnd/>
          </a:ln>
        </p:spPr>
      </p:pic>
      <p:pic>
        <p:nvPicPr>
          <p:cNvPr id="5126" name="Рисунок 26"/>
          <p:cNvPicPr>
            <a:picLocks noChangeAspect="1"/>
          </p:cNvPicPr>
          <p:nvPr/>
        </p:nvPicPr>
        <p:blipFill>
          <a:blip r:embed="rId5" cstate="print"/>
          <a:srcRect/>
          <a:stretch>
            <a:fillRect/>
          </a:stretch>
        </p:blipFill>
        <p:spPr bwMode="auto">
          <a:xfrm>
            <a:off x="4427538" y="2708275"/>
            <a:ext cx="4621212" cy="1700213"/>
          </a:xfrm>
          <a:prstGeom prst="rect">
            <a:avLst/>
          </a:prstGeom>
          <a:noFill/>
          <a:ln w="9525">
            <a:noFill/>
            <a:miter lim="800000"/>
            <a:headEnd/>
            <a:tailEnd/>
          </a:ln>
        </p:spPr>
      </p:pic>
      <p:sp>
        <p:nvSpPr>
          <p:cNvPr id="5127" name="Прямоугольник 27"/>
          <p:cNvSpPr>
            <a:spLocks noChangeArrowheads="1"/>
          </p:cNvSpPr>
          <p:nvPr/>
        </p:nvSpPr>
        <p:spPr bwMode="auto">
          <a:xfrm>
            <a:off x="395288" y="196850"/>
            <a:ext cx="8353425" cy="2247900"/>
          </a:xfrm>
          <a:prstGeom prst="rect">
            <a:avLst/>
          </a:prstGeom>
          <a:noFill/>
          <a:ln w="9525">
            <a:noFill/>
            <a:miter lim="800000"/>
            <a:headEnd/>
            <a:tailEnd/>
          </a:ln>
        </p:spPr>
        <p:txBody>
          <a:bodyPr>
            <a:spAutoFit/>
          </a:bodyPr>
          <a:lstStyle/>
          <a:p>
            <a:pPr>
              <a:buClr>
                <a:srgbClr val="000000"/>
              </a:buClr>
              <a:buSzPct val="100000"/>
              <a:buFont typeface="Times New Roman" pitchFamily="18" charset="0"/>
              <a:buNone/>
            </a:pPr>
            <a:r>
              <a:rPr lang="el-GR" altLang="ru-RU" sz="1400" b="1">
                <a:solidFill>
                  <a:schemeClr val="tx1"/>
                </a:solidFill>
              </a:rPr>
              <a:t>Αποτελέσματα</a:t>
            </a:r>
          </a:p>
          <a:p>
            <a:pPr>
              <a:buClr>
                <a:srgbClr val="000000"/>
              </a:buClr>
              <a:buSzPct val="100000"/>
              <a:buFont typeface="Times New Roman" pitchFamily="18" charset="0"/>
              <a:buNone/>
            </a:pPr>
            <a:r>
              <a:rPr lang="el-GR" altLang="ru-RU" sz="1400">
                <a:solidFill>
                  <a:schemeClr val="tx1"/>
                </a:solidFill>
              </a:rPr>
              <a:t>Από τους 181 υπαλλήλους της ΠΑΜΘ που ανταποκρίθηκαν στην πρόσκληση, το 64,1% ήταν γυναίκες. Η μεγάλη πλειοψηφία του δείγματος ανήκει στις ηλικίες 41-50 και 51-60 ετών, 51,9% και 38,1% αντίστοιχα. Το 44,8% είναι απόφοιτοι ΤΕΙ/ΑΕΙ και το 42,5% είναι κάτοχοι μεταπτυχιακού τίτλου. Το 91,2% των συμμετεχόντων σε όλους τους κλάδους προσωπικού θεωρεί ότι πριν την πανδημία ήταν υγιές (p&lt;0,001). Ωστόσο, στο σύνολο των απαντήσεων και με τα ίδια ποσοστά στα δύο φύλα, το 92,3% συμμετεχόντων θεωρεί ότι η COVID19 αποτελεί μεγάλη απειλή. Το 84 % των ερωτηθέντων δήλωσε ότι έχει εμβολιαστεί κατά της COVID-19. Ένα τέταρτο των υπαλλήλων (24,3%) σε όλους τους επαγγελματικούς κλάδους επέλεξε συγκεκριμένο εμβόλιο επειδή έμαθε ότι τα άλλα εμβόλια είχαν παρουσιάσει παρενέργειες (p&lt;0,001). </a:t>
            </a:r>
            <a:endParaRPr lang="ru-RU" altLang="ru-RU" sz="1400">
              <a:solidFill>
                <a:schemeClr val="tx1"/>
              </a:solidFill>
            </a:endParaRPr>
          </a:p>
        </p:txBody>
      </p:sp>
      <p:pic>
        <p:nvPicPr>
          <p:cNvPr id="5128" name="Рисунок 29"/>
          <p:cNvPicPr>
            <a:picLocks noChangeAspect="1"/>
          </p:cNvPicPr>
          <p:nvPr/>
        </p:nvPicPr>
        <p:blipFill>
          <a:blip r:embed="rId6" cstate="print"/>
          <a:srcRect/>
          <a:stretch>
            <a:fillRect/>
          </a:stretch>
        </p:blipFill>
        <p:spPr bwMode="auto">
          <a:xfrm>
            <a:off x="4473575" y="4525963"/>
            <a:ext cx="4529138" cy="170497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250825" y="0"/>
            <a:ext cx="8713788" cy="5549900"/>
          </a:xfrm>
          <a:prstGeom prst="rect">
            <a:avLst/>
          </a:prstGeom>
          <a:noFill/>
          <a:ln w="9525">
            <a:noFill/>
            <a:round/>
            <a:headEnd/>
            <a:tailEnd/>
          </a:ln>
          <a:effectLst/>
        </p:spPr>
        <p:txBody>
          <a:bodyPr lIns="90000" tIns="46800" rIns="90000" bIns="46800">
            <a:spAutoFit/>
          </a:bodyPr>
          <a:lstStyle/>
          <a:p>
            <a:pPr algn="just" eaLnBrk="1" hangingPunct="1">
              <a:lnSpc>
                <a:spcPct val="15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ru-RU" sz="1400" b="1">
                <a:solidFill>
                  <a:schemeClr val="tx1"/>
                </a:solidFill>
                <a:cs typeface="Arial" charset="0"/>
              </a:rPr>
              <a:t>Αποτελέσματα (συνέχεια)</a:t>
            </a:r>
          </a:p>
          <a:p>
            <a:pPr algn="just" eaLnBrk="1" hangingPunct="1">
              <a:lnSpc>
                <a:spcPct val="15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ru-RU" sz="1400">
                <a:solidFill>
                  <a:schemeClr val="tx1"/>
                </a:solidFill>
                <a:cs typeface="Arial" charset="0"/>
              </a:rPr>
              <a:t>Η επιλογή τύπου εμβολίου έγινε αυτοματοποιημένα  σε ποσοστό 60,5%, ενώ το 11% επέλεξε το Johnson &amp; Johnson επειδή είναι μονοδοσικό. Οι μισοί συμμετέχοντες δήλωσαν ότι εμβολιάστηκαν για να προστατέψουν την ατομική υγεία τους, ενώ το 24,5% ήθελαν να προάγουν την «ανοσία αγέλης» (από τους τελευταίους το 30% είναι απόφοιτοι λυκείου/ΙΕΚ έναντι 10% των αποφοίτων ΤΕΙ/ΑΕΙ). Το 39,3% του συνόλου των ανεμβολίαστων υπαλλήλων και το 55% των ανεμβολίαστων γυναικών διατηρούν αμφιβολίες για την ασφάλεια των εμβολίων. Στην ερώτηση για το πιο αποτελεσματικό μέτρο περιορισμού της νόσου σε επίπεδο πληθυσμού, οι πλειοψηφία (48,9%) επέλεξε τον εμβολιασμό, ενώ το ποσοστό αυξάνεται ελαφρώς σε μεγαλύτερες ηλικίες (p&lt;0,019). Αναφορικά τις συνθήκες εργασίας,  πάνω από τα δύο τρίτα των συμμετεχόντων θεωρούν ότι το πιο αποτελεσματικό μέτρο για περιορισμό διασποράς COVID19 ήταν η υποχρεωτική χρήση μάσκας/ υγιεινή χεριών 68,7% (p&lt;0,013).</a:t>
            </a:r>
          </a:p>
          <a:p>
            <a:pPr algn="just" eaLnBrk="1" hangingPunct="1">
              <a:lnSpc>
                <a:spcPct val="15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ru-RU" sz="1400" b="1">
                <a:solidFill>
                  <a:schemeClr val="tx1"/>
                </a:solidFill>
                <a:cs typeface="Arial" charset="0"/>
              </a:rPr>
              <a:t>Συμπεράσματα: </a:t>
            </a:r>
          </a:p>
          <a:p>
            <a:pPr algn="just" eaLnBrk="1" hangingPunct="1">
              <a:lnSpc>
                <a:spcPct val="15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ru-RU" sz="1400">
                <a:solidFill>
                  <a:schemeClr val="tx1"/>
                </a:solidFill>
                <a:cs typeface="Arial" charset="0"/>
              </a:rPr>
              <a:t>Aπό τα αποτελέσματα της παρούσας μελέτης δεν βρέθηκαν αποδείξεις που να συνάδουν με σοβαρές επιπτώσεις της πανδημίας στην υγεία και την ποιότητα ζωής του προσωπικού της ΠΑΜΘ. Τα ευρήματα της παρούσας μελέτης δύναται να αξιοποιηθούν από τις αρμόδιες αρχές προκειμένου να σχεδιαστούν στοχευμένες ενημερωτικές παρεμβάσεις.</a:t>
            </a:r>
          </a:p>
          <a:p>
            <a:pPr algn="just" eaLnBrk="1" hangingPunct="1">
              <a:lnSpc>
                <a:spcPct val="15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l-GR" altLang="ru-RU" sz="1400" b="1">
              <a:solidFill>
                <a:srgbClr val="000000"/>
              </a:solidFill>
              <a:latin typeface="Times New Roman" pitchFamily="18" charset="0"/>
              <a:cs typeface="Times New Roman" pitchFamily="18" charset="0"/>
            </a:endParaRPr>
          </a:p>
        </p:txBody>
      </p:sp>
      <p:sp>
        <p:nvSpPr>
          <p:cNvPr id="7171" name="Line 3"/>
          <p:cNvSpPr>
            <a:spLocks noChangeShapeType="1"/>
          </p:cNvSpPr>
          <p:nvPr/>
        </p:nvSpPr>
        <p:spPr bwMode="auto">
          <a:xfrm>
            <a:off x="0" y="6286500"/>
            <a:ext cx="9144000" cy="1588"/>
          </a:xfrm>
          <a:prstGeom prst="line">
            <a:avLst/>
          </a:prstGeom>
          <a:noFill/>
          <a:ln w="6480" cap="sq">
            <a:solidFill>
              <a:srgbClr val="800000"/>
            </a:solidFill>
            <a:miter lim="800000"/>
            <a:headEnd/>
            <a:tailEnd/>
          </a:ln>
          <a:effectLst/>
        </p:spPr>
        <p:txBody>
          <a:bodyPr/>
          <a:lstStyle/>
          <a:p>
            <a:endParaRPr lang="el-G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Calibri Light"/>
        <a:ea typeface="Microsoft YaHei"/>
        <a:cs typeface=""/>
      </a:majorFont>
      <a:minorFont>
        <a:latin typeface="Calibri"/>
        <a:ea typeface="Microsoft YaHei"/>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ru-RU"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ru-RU"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4309</TotalTime>
  <Words>626</Words>
  <Application>Microsoft Office PowerPoint</Application>
  <PresentationFormat>Προβολή στην οθόνη (4:3)</PresentationFormat>
  <Paragraphs>20</Paragraphs>
  <Slides>3</Slides>
  <Notes>3</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vt:i4>
      </vt:variant>
    </vt:vector>
  </HeadingPairs>
  <TitlesOfParts>
    <vt:vector size="9" baseType="lpstr">
      <vt:lpstr>Arial</vt:lpstr>
      <vt:lpstr>Microsoft YaHei</vt:lpstr>
      <vt:lpstr>Calibri Light</vt:lpstr>
      <vt:lpstr>Times New Roman</vt:lpstr>
      <vt:lpstr>Calibri</vt:lpstr>
      <vt:lpstr>Тема Office</vt:lpstr>
      <vt:lpstr>Διαφάνεια 1</vt:lpstr>
      <vt:lpstr>Διαφάνεια 2</vt:lpstr>
      <vt:lpstr>Διαφάνεια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akarela</dc:creator>
  <cp:lastModifiedBy>user</cp:lastModifiedBy>
  <cp:revision>496</cp:revision>
  <cp:lastPrinted>1601-01-01T00:00:00Z</cp:lastPrinted>
  <dcterms:created xsi:type="dcterms:W3CDTF">2009-09-11T12:27:42Z</dcterms:created>
  <dcterms:modified xsi:type="dcterms:W3CDTF">2022-02-27T10:54:29Z</dcterms:modified>
</cp:coreProperties>
</file>