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6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1E05E-4DDB-4937-972C-DBDDEA509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64332D-3C6D-411D-BD41-E85FE0BBC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EABDF3-AD42-4442-A043-E98D860F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06D47F-D375-4532-A317-349D4E18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5A0ABA-8CCA-4E6E-85BF-A7C5CF0E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3730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92949-195E-431D-A988-2DD3EFE0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7CD998-3F94-457A-B456-534BC5796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38065-7A60-401F-B389-F295E8AF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CF3DA7-C0FF-4405-9D5B-8EF82808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B90968-4D32-4316-AA02-85A40FA8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2152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DF6C16-F6F7-45EC-9CA0-4CF44E5EA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EFF7D6-0923-4C15-878A-70045E492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E04333-784C-4FC9-851C-B8720BCE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EFFC64-9D26-477D-9417-BE169667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58C3A9-AE7A-40FE-AE1E-5DE68310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0453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23E1F-7CF2-4DDE-BBDF-85414CCC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C4C6A4-ABDA-4E23-8BD8-CBDE9C39E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5C3CAF-C49C-4F92-B3B9-3B821BB7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142579-11F8-4ADD-84A4-BB5DBBA8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245CB4-03C3-48F0-858A-33634A92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634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641ED-36B1-4291-BBDB-755FABE6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93CE99-A746-477F-8395-1FD7512D6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E75C80-D454-49DE-9EE6-780F7F43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A301A3-8317-48D0-8324-06EE56FB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C9DFE-6E99-4A9B-9598-4C967E64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6547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9A329-B130-4164-BFCD-E201AD53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FB4D8-BFD5-4617-A4EA-A8AF8A8D4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C1C79A-A6EE-417D-AAFE-9B01595CE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E94F1-C174-4235-B973-C2593E68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55B9C2-7932-4028-9864-5031DCAF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C92C1E-E80C-4399-9809-25C20F8D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557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05433-B1A6-42B4-A5ED-9597E8A8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E03E97-3157-46BA-9D37-BB2252D1F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E36588-4E25-4E52-9AB2-C7A7F7ECA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91899F-9591-4D28-9B90-AC366BE4C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C9382B-41FB-45AC-86E9-2BB6C0D7F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21A15A4-9FAC-4349-97E7-17BA1275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FC8D6C-2591-49FC-8EBC-A340C019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B356F2-5956-4B07-88F3-B3AC8C2A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260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DDC8F-4BEB-4FB1-9CA4-06BC8B26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280D7-86E2-413E-9C92-3C009F3F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A7535E-1AC5-4068-A45B-87EC3F8C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24F9EE-9E0C-43D7-9255-663DAE34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8091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5B7BF6-CFDE-4A7D-8CDB-3DDFAE9A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7745235-99D6-454E-8AE6-87EDB19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F01853-A259-4248-9E25-8DC4AD18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7102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0B6C0-4054-4D4D-A693-EF30620A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CE58D8-B42D-4509-89C7-FA509C92D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D48B7D-C355-4B02-A4CD-68E579969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8C4D59-952E-49D6-B33E-1FEE7FE6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577A26-FF1C-45A6-9E3D-4439DE9B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385194-1551-4A60-A45B-793A5713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551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BDAC9-BF7E-4F9D-A459-31AC3B09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17884F-1E82-472F-8048-90F0E30E3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DE4E22-1BBA-4B3C-8F57-7CEF7160E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4448D6-BBDD-4724-A958-973AFDF3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66A225-1B51-47A4-AAFB-FE80522E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BF799B-DBA4-4767-B4D3-1E1AB83E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5925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24BF42-BAFC-492F-B0D4-129E501F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4C5038-CB03-42DF-9734-5306E15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43FB4D-914E-45B9-8E8E-AB0B581F9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1A366-DBF3-447C-99C8-6956F8B1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AAB4DC-6D69-4FE1-B73F-F7FE762A4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1432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D95EDB-E34A-40B4-90A0-1E1EA6739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979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3" id="{CBAD6927-527F-488C-9288-2FA0EF679DBF}" vid="{97D17AB8-AEAC-46DF-A929-31A0ADF0F7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0</Words>
  <Application>Microsoft Office PowerPoint</Application>
  <PresentationFormat>Προσαρμογή</PresentationFormat>
  <Paragraphs>0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Office Theme</vt:lpstr>
      <vt:lpstr>Διαφάνεια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</dc:creator>
  <cp:lastModifiedBy>User</cp:lastModifiedBy>
  <cp:revision>5</cp:revision>
  <dcterms:created xsi:type="dcterms:W3CDTF">2021-09-09T08:00:39Z</dcterms:created>
  <dcterms:modified xsi:type="dcterms:W3CDTF">2022-01-31T17:57:29Z</dcterms:modified>
</cp:coreProperties>
</file>