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A3160A-19B7-45B0-94B8-2F98B306451A}" v="13" dt="2022-02-14T10:55:46.912"/>
    <p1510:client id="{9612BFC7-43BD-4B4F-9565-6BED6E1C7C39}" v="1" dt="2022-02-13T17:32:48.789"/>
    <p1510:client id="{F8FB97C6-41F4-468B-87C2-7E39482ADDC7}" v="195" dt="2022-02-14T10:47:47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08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mosthenis Chochlakis" userId="5af11e4a5a146670" providerId="LiveId" clId="{F8FB97C6-41F4-468B-87C2-7E39482ADDC7}"/>
    <pc:docChg chg="undo custSel modSld">
      <pc:chgData name="Dimosthenis Chochlakis" userId="5af11e4a5a146670" providerId="LiveId" clId="{F8FB97C6-41F4-468B-87C2-7E39482ADDC7}" dt="2022-02-14T10:49:45.127" v="1939" actId="1076"/>
      <pc:docMkLst>
        <pc:docMk/>
      </pc:docMkLst>
      <pc:sldChg chg="modSp mod">
        <pc:chgData name="Dimosthenis Chochlakis" userId="5af11e4a5a146670" providerId="LiveId" clId="{F8FB97C6-41F4-468B-87C2-7E39482ADDC7}" dt="2022-02-14T09:54:34.817" v="1042" actId="1076"/>
        <pc:sldMkLst>
          <pc:docMk/>
          <pc:sldMk cId="638372484" sldId="256"/>
        </pc:sldMkLst>
        <pc:spChg chg="mod">
          <ac:chgData name="Dimosthenis Chochlakis" userId="5af11e4a5a146670" providerId="LiveId" clId="{F8FB97C6-41F4-468B-87C2-7E39482ADDC7}" dt="2022-02-14T09:53:16.020" v="1035" actId="122"/>
          <ac:spMkLst>
            <pc:docMk/>
            <pc:sldMk cId="638372484" sldId="256"/>
            <ac:spMk id="3" creationId="{00000000-0000-0000-0000-000000000000}"/>
          </ac:spMkLst>
        </pc:spChg>
        <pc:spChg chg="mod">
          <ac:chgData name="Dimosthenis Chochlakis" userId="5af11e4a5a146670" providerId="LiveId" clId="{F8FB97C6-41F4-468B-87C2-7E39482ADDC7}" dt="2022-02-14T09:52:08.544" v="1029" actId="1076"/>
          <ac:spMkLst>
            <pc:docMk/>
            <pc:sldMk cId="638372484" sldId="256"/>
            <ac:spMk id="7" creationId="{CBECCA1A-F903-4E0A-B8EB-120410409941}"/>
          </ac:spMkLst>
        </pc:spChg>
        <pc:spChg chg="mod">
          <ac:chgData name="Dimosthenis Chochlakis" userId="5af11e4a5a146670" providerId="LiveId" clId="{F8FB97C6-41F4-468B-87C2-7E39482ADDC7}" dt="2022-02-14T09:54:34.817" v="1042" actId="1076"/>
          <ac:spMkLst>
            <pc:docMk/>
            <pc:sldMk cId="638372484" sldId="256"/>
            <ac:spMk id="9" creationId="{AD37D439-616C-4B5C-BB78-33D4FFF1A50E}"/>
          </ac:spMkLst>
        </pc:spChg>
        <pc:picChg chg="mod">
          <ac:chgData name="Dimosthenis Chochlakis" userId="5af11e4a5a146670" providerId="LiveId" clId="{F8FB97C6-41F4-468B-87C2-7E39482ADDC7}" dt="2022-02-14T09:52:00.688" v="1028" actId="1076"/>
          <ac:picMkLst>
            <pc:docMk/>
            <pc:sldMk cId="638372484" sldId="256"/>
            <ac:picMk id="6" creationId="{00000000-0000-0000-0000-000000000000}"/>
          </ac:picMkLst>
        </pc:picChg>
      </pc:sldChg>
      <pc:sldChg chg="modSp mod">
        <pc:chgData name="Dimosthenis Chochlakis" userId="5af11e4a5a146670" providerId="LiveId" clId="{F8FB97C6-41F4-468B-87C2-7E39482ADDC7}" dt="2022-02-14T09:54:01.708" v="1039" actId="122"/>
        <pc:sldMkLst>
          <pc:docMk/>
          <pc:sldMk cId="3586088196" sldId="257"/>
        </pc:sldMkLst>
        <pc:spChg chg="mod">
          <ac:chgData name="Dimosthenis Chochlakis" userId="5af11e4a5a146670" providerId="LiveId" clId="{F8FB97C6-41F4-468B-87C2-7E39482ADDC7}" dt="2022-02-14T09:54:01.708" v="1039" actId="122"/>
          <ac:spMkLst>
            <pc:docMk/>
            <pc:sldMk cId="3586088196" sldId="257"/>
            <ac:spMk id="29" creationId="{00000000-0000-0000-0000-000000000000}"/>
          </ac:spMkLst>
        </pc:spChg>
      </pc:sldChg>
      <pc:sldChg chg="addSp delSp modSp mod">
        <pc:chgData name="Dimosthenis Chochlakis" userId="5af11e4a5a146670" providerId="LiveId" clId="{F8FB97C6-41F4-468B-87C2-7E39482ADDC7}" dt="2022-02-14T10:49:45.127" v="1939" actId="1076"/>
        <pc:sldMkLst>
          <pc:docMk/>
          <pc:sldMk cId="1134849377" sldId="258"/>
        </pc:sldMkLst>
        <pc:spChg chg="del">
          <ac:chgData name="Dimosthenis Chochlakis" userId="5af11e4a5a146670" providerId="LiveId" clId="{F8FB97C6-41F4-468B-87C2-7E39482ADDC7}" dt="2022-02-14T09:14:44.251" v="89" actId="478"/>
          <ac:spMkLst>
            <pc:docMk/>
            <pc:sldMk cId="1134849377" sldId="258"/>
            <ac:spMk id="2" creationId="{00000000-0000-0000-0000-000000000000}"/>
          </ac:spMkLst>
        </pc:spChg>
        <pc:spChg chg="add del mod">
          <ac:chgData name="Dimosthenis Chochlakis" userId="5af11e4a5a146670" providerId="LiveId" clId="{F8FB97C6-41F4-468B-87C2-7E39482ADDC7}" dt="2022-02-14T10:13:59.136" v="1524" actId="12084"/>
          <ac:spMkLst>
            <pc:docMk/>
            <pc:sldMk cId="1134849377" sldId="258"/>
            <ac:spMk id="2" creationId="{F4D66B67-8AEE-4664-A871-F5F505BB0CEF}"/>
          </ac:spMkLst>
        </pc:spChg>
        <pc:spChg chg="mod">
          <ac:chgData name="Dimosthenis Chochlakis" userId="5af11e4a5a146670" providerId="LiveId" clId="{F8FB97C6-41F4-468B-87C2-7E39482ADDC7}" dt="2022-02-14T10:45:42.237" v="1927" actId="255"/>
          <ac:spMkLst>
            <pc:docMk/>
            <pc:sldMk cId="1134849377" sldId="258"/>
            <ac:spMk id="3" creationId="{00000000-0000-0000-0000-000000000000}"/>
          </ac:spMkLst>
        </pc:spChg>
        <pc:spChg chg="add del mod">
          <ac:chgData name="Dimosthenis Chochlakis" userId="5af11e4a5a146670" providerId="LiveId" clId="{F8FB97C6-41F4-468B-87C2-7E39482ADDC7}" dt="2022-02-14T09:34:19.137" v="894" actId="12084"/>
          <ac:spMkLst>
            <pc:docMk/>
            <pc:sldMk cId="1134849377" sldId="258"/>
            <ac:spMk id="5" creationId="{3093562D-A636-4203-BDCF-32EB532D6EBE}"/>
          </ac:spMkLst>
        </pc:spChg>
        <pc:spChg chg="del mod">
          <ac:chgData name="Dimosthenis Chochlakis" userId="5af11e4a5a146670" providerId="LiveId" clId="{F8FB97C6-41F4-468B-87C2-7E39482ADDC7}" dt="2022-02-14T10:42:02.996" v="1893" actId="478"/>
          <ac:spMkLst>
            <pc:docMk/>
            <pc:sldMk cId="1134849377" sldId="258"/>
            <ac:spMk id="5" creationId="{752DD7AB-71E5-41A5-B866-F0B3211B1F2C}"/>
          </ac:spMkLst>
        </pc:spChg>
        <pc:spChg chg="del mod">
          <ac:chgData name="Dimosthenis Chochlakis" userId="5af11e4a5a146670" providerId="LiveId" clId="{F8FB97C6-41F4-468B-87C2-7E39482ADDC7}" dt="2022-02-14T10:09:01.676" v="1286" actId="478"/>
          <ac:spMkLst>
            <pc:docMk/>
            <pc:sldMk cId="1134849377" sldId="258"/>
            <ac:spMk id="7" creationId="{ACD01BBB-92A5-48B0-83F4-13E782B42F5E}"/>
          </ac:spMkLst>
        </pc:spChg>
        <pc:spChg chg="add del mod">
          <ac:chgData name="Dimosthenis Chochlakis" userId="5af11e4a5a146670" providerId="LiveId" clId="{F8FB97C6-41F4-468B-87C2-7E39482ADDC7}" dt="2022-02-14T10:38:06.239" v="1860" actId="12084"/>
          <ac:spMkLst>
            <pc:docMk/>
            <pc:sldMk cId="1134849377" sldId="258"/>
            <ac:spMk id="11" creationId="{7AD1A0DE-64CA-4971-970F-94A02D20CCAD}"/>
          </ac:spMkLst>
        </pc:spChg>
        <pc:graphicFrameChg chg="add del mod">
          <ac:chgData name="Dimosthenis Chochlakis" userId="5af11e4a5a146670" providerId="LiveId" clId="{F8FB97C6-41F4-468B-87C2-7E39482ADDC7}" dt="2022-02-14T10:06:03.242" v="1047" actId="11529"/>
          <ac:graphicFrameMkLst>
            <pc:docMk/>
            <pc:sldMk cId="1134849377" sldId="258"/>
            <ac:graphicFrameMk id="6" creationId="{A927B3B8-7606-4561-970C-818E38853959}"/>
          </ac:graphicFrameMkLst>
        </pc:graphicFrameChg>
        <pc:graphicFrameChg chg="add del mod">
          <ac:chgData name="Dimosthenis Chochlakis" userId="5af11e4a5a146670" providerId="LiveId" clId="{F8FB97C6-41F4-468B-87C2-7E39482ADDC7}" dt="2022-02-14T10:35:44.044" v="1686" actId="11529"/>
          <ac:graphicFrameMkLst>
            <pc:docMk/>
            <pc:sldMk cId="1134849377" sldId="258"/>
            <ac:graphicFrameMk id="9" creationId="{92C7741A-929B-4C3A-97C7-295E00FCF7C9}"/>
          </ac:graphicFrameMkLst>
        </pc:graphicFrameChg>
        <pc:graphicFrameChg chg="add mod">
          <ac:chgData name="Dimosthenis Chochlakis" userId="5af11e4a5a146670" providerId="LiveId" clId="{F8FB97C6-41F4-468B-87C2-7E39482ADDC7}" dt="2022-02-14T10:49:28.478" v="1937" actId="1076"/>
          <ac:graphicFrameMkLst>
            <pc:docMk/>
            <pc:sldMk cId="1134849377" sldId="258"/>
            <ac:graphicFrameMk id="13" creationId="{07205F60-869D-4FDC-8D6E-BD9A017CA5C8}"/>
          </ac:graphicFrameMkLst>
        </pc:graphicFrameChg>
        <pc:picChg chg="add mod modCrop">
          <ac:chgData name="Dimosthenis Chochlakis" userId="5af11e4a5a146670" providerId="LiveId" clId="{F8FB97C6-41F4-468B-87C2-7E39482ADDC7}" dt="2022-02-14T10:47:22.280" v="1930" actId="14100"/>
          <ac:picMkLst>
            <pc:docMk/>
            <pc:sldMk cId="1134849377" sldId="258"/>
            <ac:picMk id="8" creationId="{B1737AAD-0AA4-493D-8C72-A9FC7D1A0295}"/>
          </ac:picMkLst>
        </pc:picChg>
        <pc:picChg chg="add mod">
          <ac:chgData name="Dimosthenis Chochlakis" userId="5af11e4a5a146670" providerId="LiveId" clId="{F8FB97C6-41F4-468B-87C2-7E39482ADDC7}" dt="2022-02-14T10:42:11.143" v="1896" actId="1076"/>
          <ac:picMkLst>
            <pc:docMk/>
            <pc:sldMk cId="1134849377" sldId="258"/>
            <ac:picMk id="10" creationId="{629D9A45-6A2B-41A5-8A2E-E6C988CEF38C}"/>
          </ac:picMkLst>
        </pc:picChg>
        <pc:picChg chg="add mod">
          <ac:chgData name="Dimosthenis Chochlakis" userId="5af11e4a5a146670" providerId="LiveId" clId="{F8FB97C6-41F4-468B-87C2-7E39482ADDC7}" dt="2022-02-14T10:49:41.992" v="1938" actId="1076"/>
          <ac:picMkLst>
            <pc:docMk/>
            <pc:sldMk cId="1134849377" sldId="258"/>
            <ac:picMk id="12" creationId="{A858ACF5-BE38-41E6-849B-C540B3D6E580}"/>
          </ac:picMkLst>
        </pc:picChg>
        <pc:picChg chg="add mod">
          <ac:chgData name="Dimosthenis Chochlakis" userId="5af11e4a5a146670" providerId="LiveId" clId="{F8FB97C6-41F4-468B-87C2-7E39482ADDC7}" dt="2022-02-14T10:49:45.127" v="1939" actId="1076"/>
          <ac:picMkLst>
            <pc:docMk/>
            <pc:sldMk cId="1134849377" sldId="258"/>
            <ac:picMk id="14" creationId="{4DA3B65C-9CD6-4450-A5CB-474E289F0F91}"/>
          </ac:picMkLst>
        </pc:picChg>
      </pc:sldChg>
    </pc:docChg>
  </pc:docChgLst>
  <pc:docChgLst>
    <pc:chgData name="Dimosthenis Chochlakis" userId="5af11e4a5a146670" providerId="LiveId" clId="{9612BFC7-43BD-4B4F-9565-6BED6E1C7C39}"/>
    <pc:docChg chg="custSel modSld">
      <pc:chgData name="Dimosthenis Chochlakis" userId="5af11e4a5a146670" providerId="LiveId" clId="{9612BFC7-43BD-4B4F-9565-6BED6E1C7C39}" dt="2022-02-13T17:40:17.615" v="183" actId="947"/>
      <pc:docMkLst>
        <pc:docMk/>
      </pc:docMkLst>
      <pc:sldChg chg="addSp modSp mod">
        <pc:chgData name="Dimosthenis Chochlakis" userId="5af11e4a5a146670" providerId="LiveId" clId="{9612BFC7-43BD-4B4F-9565-6BED6E1C7C39}" dt="2022-02-13T17:40:17.615" v="183" actId="947"/>
        <pc:sldMkLst>
          <pc:docMk/>
          <pc:sldMk cId="638372484" sldId="256"/>
        </pc:sldMkLst>
        <pc:spChg chg="mod">
          <ac:chgData name="Dimosthenis Chochlakis" userId="5af11e4a5a146670" providerId="LiveId" clId="{9612BFC7-43BD-4B4F-9565-6BED6E1C7C39}" dt="2022-02-13T17:39:05.864" v="158" actId="1035"/>
          <ac:spMkLst>
            <pc:docMk/>
            <pc:sldMk cId="638372484" sldId="256"/>
            <ac:spMk id="2" creationId="{00000000-0000-0000-0000-000000000000}"/>
          </ac:spMkLst>
        </pc:spChg>
        <pc:spChg chg="mod">
          <ac:chgData name="Dimosthenis Chochlakis" userId="5af11e4a5a146670" providerId="LiveId" clId="{9612BFC7-43BD-4B4F-9565-6BED6E1C7C39}" dt="2022-02-13T17:40:17.615" v="183" actId="947"/>
          <ac:spMkLst>
            <pc:docMk/>
            <pc:sldMk cId="638372484" sldId="256"/>
            <ac:spMk id="3" creationId="{00000000-0000-0000-0000-000000000000}"/>
          </ac:spMkLst>
        </pc:spChg>
        <pc:spChg chg="add mod">
          <ac:chgData name="Dimosthenis Chochlakis" userId="5af11e4a5a146670" providerId="LiveId" clId="{9612BFC7-43BD-4B4F-9565-6BED6E1C7C39}" dt="2022-02-13T17:34:50.055" v="95" actId="1035"/>
          <ac:spMkLst>
            <pc:docMk/>
            <pc:sldMk cId="638372484" sldId="256"/>
            <ac:spMk id="7" creationId="{CBECCA1A-F903-4E0A-B8EB-120410409941}"/>
          </ac:spMkLst>
        </pc:spChg>
        <pc:spChg chg="add mod">
          <ac:chgData name="Dimosthenis Chochlakis" userId="5af11e4a5a146670" providerId="LiveId" clId="{9612BFC7-43BD-4B4F-9565-6BED6E1C7C39}" dt="2022-02-13T17:39:56.930" v="182" actId="947"/>
          <ac:spMkLst>
            <pc:docMk/>
            <pc:sldMk cId="638372484" sldId="256"/>
            <ac:spMk id="9" creationId="{AD37D439-616C-4B5C-BB78-33D4FFF1A50E}"/>
          </ac:spMkLst>
        </pc:spChg>
        <pc:picChg chg="mod">
          <ac:chgData name="Dimosthenis Chochlakis" userId="5af11e4a5a146670" providerId="LiveId" clId="{9612BFC7-43BD-4B4F-9565-6BED6E1C7C39}" dt="2022-02-13T17:34:56.609" v="101" actId="1035"/>
          <ac:picMkLst>
            <pc:docMk/>
            <pc:sldMk cId="638372484" sldId="256"/>
            <ac:picMk id="4" creationId="{00000000-0000-0000-0000-000000000000}"/>
          </ac:picMkLst>
        </pc:picChg>
        <pc:picChg chg="mod">
          <ac:chgData name="Dimosthenis Chochlakis" userId="5af11e4a5a146670" providerId="LiveId" clId="{9612BFC7-43BD-4B4F-9565-6BED6E1C7C39}" dt="2022-02-13T17:34:44.067" v="90" actId="1037"/>
          <ac:picMkLst>
            <pc:docMk/>
            <pc:sldMk cId="638372484" sldId="256"/>
            <ac:picMk id="6" creationId="{00000000-0000-0000-0000-000000000000}"/>
          </ac:picMkLst>
        </pc:picChg>
      </pc:sldChg>
    </pc:docChg>
  </pc:docChgLst>
  <pc:docChgLst>
    <pc:chgData name="Dimosthenis Chochlakis" userId="5af11e4a5a146670" providerId="LiveId" clId="{49A3160A-19B7-45B0-94B8-2F98B306451A}"/>
    <pc:docChg chg="modSld">
      <pc:chgData name="Dimosthenis Chochlakis" userId="5af11e4a5a146670" providerId="LiveId" clId="{49A3160A-19B7-45B0-94B8-2F98B306451A}" dt="2022-02-14T10:55:46.912" v="64" actId="20577"/>
      <pc:docMkLst>
        <pc:docMk/>
      </pc:docMkLst>
      <pc:sldChg chg="addSp modSp">
        <pc:chgData name="Dimosthenis Chochlakis" userId="5af11e4a5a146670" providerId="LiveId" clId="{49A3160A-19B7-45B0-94B8-2F98B306451A}" dt="2022-02-14T10:55:46.912" v="64" actId="20577"/>
        <pc:sldMkLst>
          <pc:docMk/>
          <pc:sldMk cId="1134849377" sldId="258"/>
        </pc:sldMkLst>
        <pc:spChg chg="mod">
          <ac:chgData name="Dimosthenis Chochlakis" userId="5af11e4a5a146670" providerId="LiveId" clId="{49A3160A-19B7-45B0-94B8-2F98B306451A}" dt="2022-02-14T09:58:50.228" v="50" actId="20577"/>
          <ac:spMkLst>
            <pc:docMk/>
            <pc:sldMk cId="1134849377" sldId="258"/>
            <ac:spMk id="3" creationId="{00000000-0000-0000-0000-000000000000}"/>
          </ac:spMkLst>
        </pc:spChg>
        <pc:spChg chg="add">
          <ac:chgData name="Dimosthenis Chochlakis" userId="5af11e4a5a146670" providerId="LiveId" clId="{49A3160A-19B7-45B0-94B8-2F98B306451A}" dt="2022-02-14T10:00:10.523" v="51"/>
          <ac:spMkLst>
            <pc:docMk/>
            <pc:sldMk cId="1134849377" sldId="258"/>
            <ac:spMk id="5" creationId="{752DD7AB-71E5-41A5-B866-F0B3211B1F2C}"/>
          </ac:spMkLst>
        </pc:spChg>
        <pc:spChg chg="add mod">
          <ac:chgData name="Dimosthenis Chochlakis" userId="5af11e4a5a146670" providerId="LiveId" clId="{49A3160A-19B7-45B0-94B8-2F98B306451A}" dt="2022-02-14T10:00:40.444" v="53" actId="1076"/>
          <ac:spMkLst>
            <pc:docMk/>
            <pc:sldMk cId="1134849377" sldId="258"/>
            <ac:spMk id="7" creationId="{ACD01BBB-92A5-48B0-83F4-13E782B42F5E}"/>
          </ac:spMkLst>
        </pc:spChg>
        <pc:graphicFrameChg chg="mod">
          <ac:chgData name="Dimosthenis Chochlakis" userId="5af11e4a5a146670" providerId="LiveId" clId="{49A3160A-19B7-45B0-94B8-2F98B306451A}" dt="2022-02-14T10:55:46.912" v="64" actId="20577"/>
          <ac:graphicFrameMkLst>
            <pc:docMk/>
            <pc:sldMk cId="1134849377" sldId="258"/>
            <ac:graphicFrameMk id="13" creationId="{07205F60-869D-4FDC-8D6E-BD9A017CA5C8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F081E6-29C9-4607-9620-98EA4345E89E}" type="doc">
      <dgm:prSet loTypeId="urn:microsoft.com/office/officeart/2005/8/layout/l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5A3D7937-7F1F-4E95-82F3-108CBBC7A9A0}">
      <dgm:prSet/>
      <dgm:spPr/>
      <dgm:t>
        <a:bodyPr/>
        <a:lstStyle/>
        <a:p>
          <a:pPr rtl="0"/>
          <a:r>
            <a:rPr lang="el-GR"/>
            <a:t>Συλλογή δειγμάτων</a:t>
          </a:r>
        </a:p>
      </dgm:t>
    </dgm:pt>
    <dgm:pt modelId="{56F9296B-94D5-4D40-90F4-55ABA8E510AF}" type="parTrans" cxnId="{0B792C70-146A-4807-9A2D-21230C33225B}">
      <dgm:prSet/>
      <dgm:spPr/>
      <dgm:t>
        <a:bodyPr/>
        <a:lstStyle/>
        <a:p>
          <a:endParaRPr lang="el-GR"/>
        </a:p>
      </dgm:t>
    </dgm:pt>
    <dgm:pt modelId="{A113B4A6-4CA0-40C0-BEEC-E2BCBBEE0D3F}" type="sibTrans" cxnId="{0B792C70-146A-4807-9A2D-21230C33225B}">
      <dgm:prSet/>
      <dgm:spPr/>
      <dgm:t>
        <a:bodyPr/>
        <a:lstStyle/>
        <a:p>
          <a:endParaRPr lang="el-GR"/>
        </a:p>
      </dgm:t>
    </dgm:pt>
    <dgm:pt modelId="{71AE430E-8F85-4BB6-A3FF-B39A8CB84ECD}">
      <dgm:prSet/>
      <dgm:spPr/>
      <dgm:t>
        <a:bodyPr/>
        <a:lstStyle/>
        <a:p>
          <a:pPr rtl="0"/>
          <a:r>
            <a:rPr lang="el-GR" dirty="0"/>
            <a:t>Τρία 24ωρα δείγματα/εβδομάδα από κάθε πόλη (Χανιά, Ρέθυμνο, Ηράκλειο, Άγιος Νικόλαος) -λαμβάνονται από αυτόματο δειγματολήπτη</a:t>
          </a:r>
        </a:p>
      </dgm:t>
    </dgm:pt>
    <dgm:pt modelId="{CA787F22-A47E-4977-BC7D-FBC939C3D8D8}" type="parTrans" cxnId="{3B041381-9630-47D8-AB68-0D6EDE04DEB2}">
      <dgm:prSet/>
      <dgm:spPr/>
      <dgm:t>
        <a:bodyPr/>
        <a:lstStyle/>
        <a:p>
          <a:endParaRPr lang="el-GR"/>
        </a:p>
      </dgm:t>
    </dgm:pt>
    <dgm:pt modelId="{D47B3600-9067-48F2-AB91-E20D4C2907AE}" type="sibTrans" cxnId="{3B041381-9630-47D8-AB68-0D6EDE04DEB2}">
      <dgm:prSet/>
      <dgm:spPr/>
      <dgm:t>
        <a:bodyPr/>
        <a:lstStyle/>
        <a:p>
          <a:endParaRPr lang="el-GR"/>
        </a:p>
      </dgm:t>
    </dgm:pt>
    <dgm:pt modelId="{64C43827-44A2-46E2-A962-F3E190198146}">
      <dgm:prSet/>
      <dgm:spPr/>
      <dgm:t>
        <a:bodyPr/>
        <a:lstStyle/>
        <a:p>
          <a:pPr rtl="0"/>
          <a:r>
            <a:rPr lang="el-GR" dirty="0"/>
            <a:t>Επεξεργασία δειγμάτων - </a:t>
          </a:r>
          <a:r>
            <a:rPr lang="el-GR" dirty="0" err="1"/>
            <a:t>Φυγοκεντρήσεις</a:t>
          </a:r>
          <a:r>
            <a:rPr lang="el-GR" dirty="0"/>
            <a:t>:</a:t>
          </a:r>
        </a:p>
      </dgm:t>
    </dgm:pt>
    <dgm:pt modelId="{E7F81E8A-EA39-493E-A246-65739B3B4793}" type="parTrans" cxnId="{D4C97A99-6A8E-4D7F-9A85-F73E0A5DE4EE}">
      <dgm:prSet/>
      <dgm:spPr/>
      <dgm:t>
        <a:bodyPr/>
        <a:lstStyle/>
        <a:p>
          <a:endParaRPr lang="el-GR"/>
        </a:p>
      </dgm:t>
    </dgm:pt>
    <dgm:pt modelId="{E73675C6-9C12-4DEE-A943-5284D6277313}" type="sibTrans" cxnId="{D4C97A99-6A8E-4D7F-9A85-F73E0A5DE4EE}">
      <dgm:prSet/>
      <dgm:spPr/>
      <dgm:t>
        <a:bodyPr/>
        <a:lstStyle/>
        <a:p>
          <a:endParaRPr lang="el-GR"/>
        </a:p>
      </dgm:t>
    </dgm:pt>
    <dgm:pt modelId="{DD3C45B2-E992-456C-83EE-4CE15DCA9B2C}">
      <dgm:prSet/>
      <dgm:spPr/>
      <dgm:t>
        <a:bodyPr/>
        <a:lstStyle/>
        <a:p>
          <a:pPr rtl="0"/>
          <a:r>
            <a:rPr lang="el-GR" dirty="0"/>
            <a:t>Απομόνωση και απομάκρυνση στερεού υπολείμματος </a:t>
          </a:r>
        </a:p>
      </dgm:t>
    </dgm:pt>
    <dgm:pt modelId="{29A58338-E28E-4B12-B2A2-815603F3F0FD}" type="parTrans" cxnId="{F7913C9F-8C49-4B46-A2D0-4344701F2483}">
      <dgm:prSet/>
      <dgm:spPr/>
      <dgm:t>
        <a:bodyPr/>
        <a:lstStyle/>
        <a:p>
          <a:endParaRPr lang="el-GR"/>
        </a:p>
      </dgm:t>
    </dgm:pt>
    <dgm:pt modelId="{BA2076BE-5AA9-4532-B140-26BAB347FF3C}" type="sibTrans" cxnId="{F7913C9F-8C49-4B46-A2D0-4344701F2483}">
      <dgm:prSet/>
      <dgm:spPr/>
      <dgm:t>
        <a:bodyPr/>
        <a:lstStyle/>
        <a:p>
          <a:endParaRPr lang="el-GR"/>
        </a:p>
      </dgm:t>
    </dgm:pt>
    <dgm:pt modelId="{A7091CF7-40D1-4074-BD4E-29E44F56BAFF}">
      <dgm:prSet/>
      <dgm:spPr/>
      <dgm:t>
        <a:bodyPr/>
        <a:lstStyle/>
        <a:p>
          <a:pPr rtl="0"/>
          <a:r>
            <a:rPr lang="el-GR" dirty="0"/>
            <a:t>Συγκέντρωση του ιού από το υπερκείμενο υγρό με τη βοήθεια ειδικού φίλτρου</a:t>
          </a:r>
          <a:r>
            <a:rPr lang="en-US" dirty="0"/>
            <a:t> </a:t>
          </a:r>
          <a:r>
            <a:rPr lang="el-GR" dirty="0"/>
            <a:t>κυτταρίνης (</a:t>
          </a:r>
          <a:r>
            <a:rPr lang="en-US" dirty="0"/>
            <a:t>10kD)</a:t>
          </a:r>
          <a:r>
            <a:rPr lang="el-GR" dirty="0"/>
            <a:t> </a:t>
          </a:r>
        </a:p>
      </dgm:t>
    </dgm:pt>
    <dgm:pt modelId="{BF343F62-397C-4221-BB31-4A8A4B8E00A1}" type="parTrans" cxnId="{BCECF993-9184-4D71-8790-6EA1BFCD219D}">
      <dgm:prSet/>
      <dgm:spPr/>
      <dgm:t>
        <a:bodyPr/>
        <a:lstStyle/>
        <a:p>
          <a:endParaRPr lang="el-GR"/>
        </a:p>
      </dgm:t>
    </dgm:pt>
    <dgm:pt modelId="{C06DC106-219B-44BA-9B9A-51A97885686C}" type="sibTrans" cxnId="{BCECF993-9184-4D71-8790-6EA1BFCD219D}">
      <dgm:prSet/>
      <dgm:spPr/>
      <dgm:t>
        <a:bodyPr/>
        <a:lstStyle/>
        <a:p>
          <a:endParaRPr lang="el-GR"/>
        </a:p>
      </dgm:t>
    </dgm:pt>
    <dgm:pt modelId="{4FB2CED8-670A-40DE-A9B4-09932E4A2403}">
      <dgm:prSet/>
      <dgm:spPr/>
      <dgm:t>
        <a:bodyPr/>
        <a:lstStyle/>
        <a:p>
          <a:pPr rtl="0"/>
          <a:r>
            <a:rPr lang="el-GR" dirty="0"/>
            <a:t>Επεξεργασία δειγμάτων – Εκχύλιση </a:t>
          </a:r>
          <a:r>
            <a:rPr lang="de-DE" dirty="0"/>
            <a:t>RNA</a:t>
          </a:r>
          <a:endParaRPr lang="el-GR" dirty="0"/>
        </a:p>
      </dgm:t>
    </dgm:pt>
    <dgm:pt modelId="{38823017-82FB-48BD-86EA-367F64CB6F77}" type="parTrans" cxnId="{48FE1E0D-5898-4DEA-AAE6-001654A37295}">
      <dgm:prSet/>
      <dgm:spPr/>
      <dgm:t>
        <a:bodyPr/>
        <a:lstStyle/>
        <a:p>
          <a:endParaRPr lang="el-GR"/>
        </a:p>
      </dgm:t>
    </dgm:pt>
    <dgm:pt modelId="{439CC4E2-BAFC-4C3C-8BC7-04284ACBDD17}" type="sibTrans" cxnId="{48FE1E0D-5898-4DEA-AAE6-001654A37295}">
      <dgm:prSet/>
      <dgm:spPr/>
      <dgm:t>
        <a:bodyPr/>
        <a:lstStyle/>
        <a:p>
          <a:endParaRPr lang="el-GR"/>
        </a:p>
      </dgm:t>
    </dgm:pt>
    <dgm:pt modelId="{BE29C477-399F-4BED-AC94-C32E30FC7B15}">
      <dgm:prSet/>
      <dgm:spPr/>
      <dgm:t>
        <a:bodyPr/>
        <a:lstStyle/>
        <a:p>
          <a:pPr rtl="0"/>
          <a:r>
            <a:rPr lang="en-US" dirty="0" err="1"/>
            <a:t>AllPrep</a:t>
          </a:r>
          <a:r>
            <a:rPr lang="en-US" dirty="0"/>
            <a:t> </a:t>
          </a:r>
          <a:r>
            <a:rPr lang="en-US" dirty="0" err="1"/>
            <a:t>PowerViral</a:t>
          </a:r>
          <a:r>
            <a:rPr lang="en-US" dirty="0"/>
            <a:t> DNA/RNA kit (</a:t>
          </a:r>
          <a:r>
            <a:rPr lang="en-US" dirty="0" err="1"/>
            <a:t>Qiagen</a:t>
          </a:r>
          <a:r>
            <a:rPr lang="en-US" dirty="0"/>
            <a:t>, Hilden, Germany) </a:t>
          </a:r>
          <a:r>
            <a:rPr lang="el-GR" dirty="0"/>
            <a:t>με την προσθήκη </a:t>
          </a:r>
          <a:r>
            <a:rPr lang="de-DE" dirty="0" err="1"/>
            <a:t>carrier</a:t>
          </a:r>
          <a:r>
            <a:rPr lang="de-DE" dirty="0"/>
            <a:t> RNA</a:t>
          </a:r>
          <a:endParaRPr lang="el-GR" dirty="0"/>
        </a:p>
      </dgm:t>
    </dgm:pt>
    <dgm:pt modelId="{751084F9-7342-4A90-A5D7-C63D48D2E1CF}" type="parTrans" cxnId="{C3021D1E-8E4C-4C9B-8281-D9AB84F77165}">
      <dgm:prSet/>
      <dgm:spPr/>
      <dgm:t>
        <a:bodyPr/>
        <a:lstStyle/>
        <a:p>
          <a:endParaRPr lang="el-GR"/>
        </a:p>
      </dgm:t>
    </dgm:pt>
    <dgm:pt modelId="{83D027E1-9DA9-46C1-9DCC-9FFD5DA5C442}" type="sibTrans" cxnId="{C3021D1E-8E4C-4C9B-8281-D9AB84F77165}">
      <dgm:prSet/>
      <dgm:spPr/>
      <dgm:t>
        <a:bodyPr/>
        <a:lstStyle/>
        <a:p>
          <a:endParaRPr lang="el-GR"/>
        </a:p>
      </dgm:t>
    </dgm:pt>
    <dgm:pt modelId="{28E78A95-C3CE-441C-8C59-565442C44538}">
      <dgm:prSet/>
      <dgm:spPr/>
      <dgm:t>
        <a:bodyPr/>
        <a:lstStyle/>
        <a:p>
          <a:pPr rtl="0"/>
          <a:r>
            <a:rPr lang="el-GR" dirty="0"/>
            <a:t>Απομάκρυνση αναστολέων - </a:t>
          </a:r>
          <a:r>
            <a:rPr lang="en-US" dirty="0" err="1"/>
            <a:t>OneStep</a:t>
          </a:r>
          <a:r>
            <a:rPr lang="en-US" dirty="0"/>
            <a:t> PCR Inhibitor kit (</a:t>
          </a:r>
          <a:r>
            <a:rPr lang="en-US" dirty="0" err="1"/>
            <a:t>Zymo</a:t>
          </a:r>
          <a:r>
            <a:rPr lang="en-US" dirty="0"/>
            <a:t> Research)</a:t>
          </a:r>
          <a:endParaRPr lang="el-GR" dirty="0"/>
        </a:p>
      </dgm:t>
    </dgm:pt>
    <dgm:pt modelId="{4B26D0B7-B2DF-46D4-9347-EF027BCA76FF}" type="parTrans" cxnId="{A518BE15-7728-4F29-835D-14418E103BEE}">
      <dgm:prSet/>
      <dgm:spPr/>
      <dgm:t>
        <a:bodyPr/>
        <a:lstStyle/>
        <a:p>
          <a:endParaRPr lang="el-GR"/>
        </a:p>
      </dgm:t>
    </dgm:pt>
    <dgm:pt modelId="{614F6BE6-F74A-4383-B208-CF2A86B17CED}" type="sibTrans" cxnId="{A518BE15-7728-4F29-835D-14418E103BEE}">
      <dgm:prSet/>
      <dgm:spPr/>
      <dgm:t>
        <a:bodyPr/>
        <a:lstStyle/>
        <a:p>
          <a:endParaRPr lang="el-GR"/>
        </a:p>
      </dgm:t>
    </dgm:pt>
    <dgm:pt modelId="{51A7E643-B850-4EFD-A2DB-8045F8D20245}">
      <dgm:prSet/>
      <dgm:spPr/>
      <dgm:t>
        <a:bodyPr/>
        <a:lstStyle/>
        <a:p>
          <a:pPr rtl="0"/>
          <a:r>
            <a:rPr lang="el-GR" dirty="0"/>
            <a:t>Μοριακή ανίχνευση και ποσοτικοποίηση του </a:t>
          </a:r>
          <a:r>
            <a:rPr lang="de-DE" dirty="0"/>
            <a:t>SARS-CoV-2</a:t>
          </a:r>
          <a:endParaRPr lang="el-GR" dirty="0"/>
        </a:p>
      </dgm:t>
    </dgm:pt>
    <dgm:pt modelId="{6A29EE90-6A4F-4543-9F77-8396D8196C92}" type="parTrans" cxnId="{7B54BB18-D9E2-4DE4-90AB-F2C53546AA2A}">
      <dgm:prSet/>
      <dgm:spPr/>
      <dgm:t>
        <a:bodyPr/>
        <a:lstStyle/>
        <a:p>
          <a:endParaRPr lang="el-GR"/>
        </a:p>
      </dgm:t>
    </dgm:pt>
    <dgm:pt modelId="{B905621C-FD4C-426C-B8BB-8770D67252F7}" type="sibTrans" cxnId="{7B54BB18-D9E2-4DE4-90AB-F2C53546AA2A}">
      <dgm:prSet/>
      <dgm:spPr/>
      <dgm:t>
        <a:bodyPr/>
        <a:lstStyle/>
        <a:p>
          <a:endParaRPr lang="el-GR"/>
        </a:p>
      </dgm:t>
    </dgm:pt>
    <dgm:pt modelId="{E2F02630-C38B-4CB9-89AB-20CC2C933838}">
      <dgm:prSet/>
      <dgm:spPr/>
      <dgm:t>
        <a:bodyPr/>
        <a:lstStyle/>
        <a:p>
          <a:pPr rtl="0"/>
          <a:r>
            <a:rPr lang="en-US" dirty="0"/>
            <a:t>Water-Sars-CoV-2 Real-time PCR kit (IDEXX): </a:t>
          </a:r>
          <a:r>
            <a:rPr lang="el-GR" dirty="0"/>
            <a:t>Ανίχνευση των γονιδίων Ν1 και Ν2</a:t>
          </a:r>
        </a:p>
      </dgm:t>
    </dgm:pt>
    <dgm:pt modelId="{12111405-0AF6-411E-8B77-3362537D2F4A}" type="parTrans" cxnId="{B07771AC-1BE2-4334-9656-AE8C178A6BD6}">
      <dgm:prSet/>
      <dgm:spPr/>
      <dgm:t>
        <a:bodyPr/>
        <a:lstStyle/>
        <a:p>
          <a:endParaRPr lang="el-GR"/>
        </a:p>
      </dgm:t>
    </dgm:pt>
    <dgm:pt modelId="{09DCEA63-ECBC-43FA-A119-400642F21854}" type="sibTrans" cxnId="{B07771AC-1BE2-4334-9656-AE8C178A6BD6}">
      <dgm:prSet/>
      <dgm:spPr/>
      <dgm:t>
        <a:bodyPr/>
        <a:lstStyle/>
        <a:p>
          <a:endParaRPr lang="el-GR"/>
        </a:p>
      </dgm:t>
    </dgm:pt>
    <dgm:pt modelId="{93DFBA8E-027B-47BE-A495-E96D437EC045}">
      <dgm:prSet/>
      <dgm:spPr/>
      <dgm:t>
        <a:bodyPr/>
        <a:lstStyle/>
        <a:p>
          <a:pPr rtl="0"/>
          <a:r>
            <a:rPr lang="el-GR" dirty="0"/>
            <a:t>Πρότυπη καμπύλη</a:t>
          </a:r>
          <a:r>
            <a:rPr lang="en-US" dirty="0"/>
            <a:t> </a:t>
          </a:r>
          <a:r>
            <a:rPr lang="el-GR" dirty="0"/>
            <a:t>για ποσοτικοποίηση βάσει του </a:t>
          </a:r>
          <a:r>
            <a:rPr lang="en-US" dirty="0"/>
            <a:t>EURM-019 standard</a:t>
          </a:r>
          <a:r>
            <a:rPr lang="el-GR" dirty="0"/>
            <a:t> (</a:t>
          </a:r>
          <a:r>
            <a:rPr lang="en-US" dirty="0"/>
            <a:t>10</a:t>
          </a:r>
          <a:r>
            <a:rPr lang="en-US" baseline="30000" dirty="0"/>
            <a:t>8</a:t>
          </a:r>
          <a:r>
            <a:rPr lang="en-US" dirty="0"/>
            <a:t> – 1 copy/</a:t>
          </a:r>
          <a:r>
            <a:rPr lang="el-GR" dirty="0"/>
            <a:t>μ</a:t>
          </a:r>
          <a:r>
            <a:rPr lang="en-GB" dirty="0"/>
            <a:t>l</a:t>
          </a:r>
          <a:r>
            <a:rPr lang="el-GR" dirty="0"/>
            <a:t>)</a:t>
          </a:r>
        </a:p>
      </dgm:t>
    </dgm:pt>
    <dgm:pt modelId="{47A3EF3C-9AF3-4548-8342-64889A970F8C}" type="parTrans" cxnId="{C68957DA-BC68-437B-8C5C-C63EE244C970}">
      <dgm:prSet/>
      <dgm:spPr/>
      <dgm:t>
        <a:bodyPr/>
        <a:lstStyle/>
        <a:p>
          <a:endParaRPr lang="el-GR"/>
        </a:p>
      </dgm:t>
    </dgm:pt>
    <dgm:pt modelId="{4E82E732-C131-4C8C-83F1-9F7907F35F62}" type="sibTrans" cxnId="{C68957DA-BC68-437B-8C5C-C63EE244C970}">
      <dgm:prSet/>
      <dgm:spPr/>
      <dgm:t>
        <a:bodyPr/>
        <a:lstStyle/>
        <a:p>
          <a:endParaRPr lang="el-GR"/>
        </a:p>
      </dgm:t>
    </dgm:pt>
    <dgm:pt modelId="{D0C2946C-636C-4092-8BE8-C8141B187B98}" type="pres">
      <dgm:prSet presAssocID="{99F081E6-29C9-4607-9620-98EA4345E89E}" presName="Name0" presStyleCnt="0">
        <dgm:presLayoutVars>
          <dgm:dir/>
          <dgm:animLvl val="lvl"/>
          <dgm:resizeHandles val="exact"/>
        </dgm:presLayoutVars>
      </dgm:prSet>
      <dgm:spPr/>
    </dgm:pt>
    <dgm:pt modelId="{9C9A7DAE-A665-48B2-BBB6-21750D2D51CB}" type="pres">
      <dgm:prSet presAssocID="{5A3D7937-7F1F-4E95-82F3-108CBBC7A9A0}" presName="vertFlow" presStyleCnt="0"/>
      <dgm:spPr/>
    </dgm:pt>
    <dgm:pt modelId="{55D5E121-D1CC-455A-9CC8-C7254F6D55CA}" type="pres">
      <dgm:prSet presAssocID="{5A3D7937-7F1F-4E95-82F3-108CBBC7A9A0}" presName="header" presStyleLbl="node1" presStyleIdx="0" presStyleCnt="4"/>
      <dgm:spPr/>
    </dgm:pt>
    <dgm:pt modelId="{C7F7F1D5-F5A7-4B7C-9CB9-1504C36DA726}" type="pres">
      <dgm:prSet presAssocID="{CA787F22-A47E-4977-BC7D-FBC939C3D8D8}" presName="parTrans" presStyleLbl="sibTrans2D1" presStyleIdx="0" presStyleCnt="7"/>
      <dgm:spPr/>
    </dgm:pt>
    <dgm:pt modelId="{60564B29-2C7A-4BBB-BB5B-B0569DEFABCD}" type="pres">
      <dgm:prSet presAssocID="{71AE430E-8F85-4BB6-A3FF-B39A8CB84ECD}" presName="child" presStyleLbl="alignAccFollowNode1" presStyleIdx="0" presStyleCnt="7" custScaleY="199875">
        <dgm:presLayoutVars>
          <dgm:chMax val="0"/>
          <dgm:bulletEnabled val="1"/>
        </dgm:presLayoutVars>
      </dgm:prSet>
      <dgm:spPr/>
    </dgm:pt>
    <dgm:pt modelId="{F3C99ED4-CCB9-4498-B9D8-FF1EDE30C02B}" type="pres">
      <dgm:prSet presAssocID="{5A3D7937-7F1F-4E95-82F3-108CBBC7A9A0}" presName="hSp" presStyleCnt="0"/>
      <dgm:spPr/>
    </dgm:pt>
    <dgm:pt modelId="{1E976DAF-1D04-4197-BD94-B9BDAD95A41B}" type="pres">
      <dgm:prSet presAssocID="{64C43827-44A2-46E2-A962-F3E190198146}" presName="vertFlow" presStyleCnt="0"/>
      <dgm:spPr/>
    </dgm:pt>
    <dgm:pt modelId="{F01E0AF4-0DF4-4EBE-8659-C32ED5538C39}" type="pres">
      <dgm:prSet presAssocID="{64C43827-44A2-46E2-A962-F3E190198146}" presName="header" presStyleLbl="node1" presStyleIdx="1" presStyleCnt="4"/>
      <dgm:spPr/>
    </dgm:pt>
    <dgm:pt modelId="{139B35AA-3FE4-4716-A05B-F123445032E3}" type="pres">
      <dgm:prSet presAssocID="{29A58338-E28E-4B12-B2A2-815603F3F0FD}" presName="parTrans" presStyleLbl="sibTrans2D1" presStyleIdx="1" presStyleCnt="7"/>
      <dgm:spPr/>
    </dgm:pt>
    <dgm:pt modelId="{77FD015B-A9F2-4182-8AD4-1D9FD0618270}" type="pres">
      <dgm:prSet presAssocID="{DD3C45B2-E992-456C-83EE-4CE15DCA9B2C}" presName="child" presStyleLbl="alignAccFollowNode1" presStyleIdx="1" presStyleCnt="7">
        <dgm:presLayoutVars>
          <dgm:chMax val="0"/>
          <dgm:bulletEnabled val="1"/>
        </dgm:presLayoutVars>
      </dgm:prSet>
      <dgm:spPr/>
    </dgm:pt>
    <dgm:pt modelId="{80FBBCED-EB9E-4BD6-9A93-3816A36DECD5}" type="pres">
      <dgm:prSet presAssocID="{BA2076BE-5AA9-4532-B140-26BAB347FF3C}" presName="sibTrans" presStyleLbl="sibTrans2D1" presStyleIdx="2" presStyleCnt="7"/>
      <dgm:spPr/>
    </dgm:pt>
    <dgm:pt modelId="{32354003-0111-42FB-8443-B67DF2B1C866}" type="pres">
      <dgm:prSet presAssocID="{A7091CF7-40D1-4074-BD4E-29E44F56BAFF}" presName="child" presStyleLbl="alignAccFollowNode1" presStyleIdx="2" presStyleCnt="7">
        <dgm:presLayoutVars>
          <dgm:chMax val="0"/>
          <dgm:bulletEnabled val="1"/>
        </dgm:presLayoutVars>
      </dgm:prSet>
      <dgm:spPr/>
    </dgm:pt>
    <dgm:pt modelId="{A3C3F511-F0C8-403E-B95D-F1219A1D148B}" type="pres">
      <dgm:prSet presAssocID="{64C43827-44A2-46E2-A962-F3E190198146}" presName="hSp" presStyleCnt="0"/>
      <dgm:spPr/>
    </dgm:pt>
    <dgm:pt modelId="{4621957C-CF3B-4BDF-8A3E-BB45F0C33A3F}" type="pres">
      <dgm:prSet presAssocID="{4FB2CED8-670A-40DE-A9B4-09932E4A2403}" presName="vertFlow" presStyleCnt="0"/>
      <dgm:spPr/>
    </dgm:pt>
    <dgm:pt modelId="{C40A9540-666C-4573-AD64-A2A9645F48A8}" type="pres">
      <dgm:prSet presAssocID="{4FB2CED8-670A-40DE-A9B4-09932E4A2403}" presName="header" presStyleLbl="node1" presStyleIdx="2" presStyleCnt="4"/>
      <dgm:spPr/>
    </dgm:pt>
    <dgm:pt modelId="{D488B283-66F0-4E99-B212-B87ABD75BBE1}" type="pres">
      <dgm:prSet presAssocID="{751084F9-7342-4A90-A5D7-C63D48D2E1CF}" presName="parTrans" presStyleLbl="sibTrans2D1" presStyleIdx="3" presStyleCnt="7"/>
      <dgm:spPr/>
    </dgm:pt>
    <dgm:pt modelId="{0D209992-C5E0-4FE2-BFC3-F2BEEBDC5939}" type="pres">
      <dgm:prSet presAssocID="{BE29C477-399F-4BED-AC94-C32E30FC7B15}" presName="child" presStyleLbl="alignAccFollowNode1" presStyleIdx="3" presStyleCnt="7">
        <dgm:presLayoutVars>
          <dgm:chMax val="0"/>
          <dgm:bulletEnabled val="1"/>
        </dgm:presLayoutVars>
      </dgm:prSet>
      <dgm:spPr/>
    </dgm:pt>
    <dgm:pt modelId="{3AE2EABF-4D4A-4529-815D-9930E44AD683}" type="pres">
      <dgm:prSet presAssocID="{83D027E1-9DA9-46C1-9DCC-9FFD5DA5C442}" presName="sibTrans" presStyleLbl="sibTrans2D1" presStyleIdx="4" presStyleCnt="7"/>
      <dgm:spPr/>
    </dgm:pt>
    <dgm:pt modelId="{8B94EC85-EB2B-4098-9314-3A8707125C8D}" type="pres">
      <dgm:prSet presAssocID="{28E78A95-C3CE-441C-8C59-565442C44538}" presName="child" presStyleLbl="alignAccFollowNode1" presStyleIdx="4" presStyleCnt="7">
        <dgm:presLayoutVars>
          <dgm:chMax val="0"/>
          <dgm:bulletEnabled val="1"/>
        </dgm:presLayoutVars>
      </dgm:prSet>
      <dgm:spPr/>
    </dgm:pt>
    <dgm:pt modelId="{CF057365-A30C-43C7-94B3-B1FAA8F2D74F}" type="pres">
      <dgm:prSet presAssocID="{4FB2CED8-670A-40DE-A9B4-09932E4A2403}" presName="hSp" presStyleCnt="0"/>
      <dgm:spPr/>
    </dgm:pt>
    <dgm:pt modelId="{9CFAD832-FAC4-4FA7-8743-4D409EA47CF7}" type="pres">
      <dgm:prSet presAssocID="{51A7E643-B850-4EFD-A2DB-8045F8D20245}" presName="vertFlow" presStyleCnt="0"/>
      <dgm:spPr/>
    </dgm:pt>
    <dgm:pt modelId="{B1DF6498-FF87-4E63-B13D-2827D00AA680}" type="pres">
      <dgm:prSet presAssocID="{51A7E643-B850-4EFD-A2DB-8045F8D20245}" presName="header" presStyleLbl="node1" presStyleIdx="3" presStyleCnt="4"/>
      <dgm:spPr/>
    </dgm:pt>
    <dgm:pt modelId="{0B683FCE-770A-4A16-B786-7F774D3494F0}" type="pres">
      <dgm:prSet presAssocID="{12111405-0AF6-411E-8B77-3362537D2F4A}" presName="parTrans" presStyleLbl="sibTrans2D1" presStyleIdx="5" presStyleCnt="7"/>
      <dgm:spPr/>
    </dgm:pt>
    <dgm:pt modelId="{724BCB03-BECB-4057-A06E-870138CF281C}" type="pres">
      <dgm:prSet presAssocID="{E2F02630-C38B-4CB9-89AB-20CC2C933838}" presName="child" presStyleLbl="alignAccFollowNode1" presStyleIdx="5" presStyleCnt="7">
        <dgm:presLayoutVars>
          <dgm:chMax val="0"/>
          <dgm:bulletEnabled val="1"/>
        </dgm:presLayoutVars>
      </dgm:prSet>
      <dgm:spPr/>
    </dgm:pt>
    <dgm:pt modelId="{52C7A073-A494-4273-BE9C-2001D45423D1}" type="pres">
      <dgm:prSet presAssocID="{09DCEA63-ECBC-43FA-A119-400642F21854}" presName="sibTrans" presStyleLbl="sibTrans2D1" presStyleIdx="6" presStyleCnt="7"/>
      <dgm:spPr/>
    </dgm:pt>
    <dgm:pt modelId="{F0E3F4AD-7F03-4FAA-88A8-940B3AC73982}" type="pres">
      <dgm:prSet presAssocID="{93DFBA8E-027B-47BE-A495-E96D437EC045}" presName="child" presStyleLbl="alignAccFollowNode1" presStyleIdx="6" presStyleCnt="7">
        <dgm:presLayoutVars>
          <dgm:chMax val="0"/>
          <dgm:bulletEnabled val="1"/>
        </dgm:presLayoutVars>
      </dgm:prSet>
      <dgm:spPr/>
    </dgm:pt>
  </dgm:ptLst>
  <dgm:cxnLst>
    <dgm:cxn modelId="{CE783101-13D3-43C0-B93B-946F14A36CBD}" type="presOf" srcId="{CA787F22-A47E-4977-BC7D-FBC939C3D8D8}" destId="{C7F7F1D5-F5A7-4B7C-9CB9-1504C36DA726}" srcOrd="0" destOrd="0" presId="urn:microsoft.com/office/officeart/2005/8/layout/lProcess1"/>
    <dgm:cxn modelId="{A01FB503-6B27-4DE4-9BC1-2BAEFC4EE9B4}" type="presOf" srcId="{5A3D7937-7F1F-4E95-82F3-108CBBC7A9A0}" destId="{55D5E121-D1CC-455A-9CC8-C7254F6D55CA}" srcOrd="0" destOrd="0" presId="urn:microsoft.com/office/officeart/2005/8/layout/lProcess1"/>
    <dgm:cxn modelId="{EB582409-130E-480A-A468-C6EDFFEA719F}" type="presOf" srcId="{751084F9-7342-4A90-A5D7-C63D48D2E1CF}" destId="{D488B283-66F0-4E99-B212-B87ABD75BBE1}" srcOrd="0" destOrd="0" presId="urn:microsoft.com/office/officeart/2005/8/layout/lProcess1"/>
    <dgm:cxn modelId="{48FE1E0D-5898-4DEA-AAE6-001654A37295}" srcId="{99F081E6-29C9-4607-9620-98EA4345E89E}" destId="{4FB2CED8-670A-40DE-A9B4-09932E4A2403}" srcOrd="2" destOrd="0" parTransId="{38823017-82FB-48BD-86EA-367F64CB6F77}" sibTransId="{439CC4E2-BAFC-4C3C-8BC7-04284ACBDD17}"/>
    <dgm:cxn modelId="{4211380E-CCC1-4F6A-AC27-A3E79E826E1F}" type="presOf" srcId="{4FB2CED8-670A-40DE-A9B4-09932E4A2403}" destId="{C40A9540-666C-4573-AD64-A2A9645F48A8}" srcOrd="0" destOrd="0" presId="urn:microsoft.com/office/officeart/2005/8/layout/lProcess1"/>
    <dgm:cxn modelId="{A518BE15-7728-4F29-835D-14418E103BEE}" srcId="{4FB2CED8-670A-40DE-A9B4-09932E4A2403}" destId="{28E78A95-C3CE-441C-8C59-565442C44538}" srcOrd="1" destOrd="0" parTransId="{4B26D0B7-B2DF-46D4-9347-EF027BCA76FF}" sibTransId="{614F6BE6-F74A-4383-B208-CF2A86B17CED}"/>
    <dgm:cxn modelId="{7B54BB18-D9E2-4DE4-90AB-F2C53546AA2A}" srcId="{99F081E6-29C9-4607-9620-98EA4345E89E}" destId="{51A7E643-B850-4EFD-A2DB-8045F8D20245}" srcOrd="3" destOrd="0" parTransId="{6A29EE90-6A4F-4543-9F77-8396D8196C92}" sibTransId="{B905621C-FD4C-426C-B8BB-8770D67252F7}"/>
    <dgm:cxn modelId="{C3021D1E-8E4C-4C9B-8281-D9AB84F77165}" srcId="{4FB2CED8-670A-40DE-A9B4-09932E4A2403}" destId="{BE29C477-399F-4BED-AC94-C32E30FC7B15}" srcOrd="0" destOrd="0" parTransId="{751084F9-7342-4A90-A5D7-C63D48D2E1CF}" sibTransId="{83D027E1-9DA9-46C1-9DCC-9FFD5DA5C442}"/>
    <dgm:cxn modelId="{9172FE2B-0CF0-4580-9486-D2A7F163B639}" type="presOf" srcId="{E2F02630-C38B-4CB9-89AB-20CC2C933838}" destId="{724BCB03-BECB-4057-A06E-870138CF281C}" srcOrd="0" destOrd="0" presId="urn:microsoft.com/office/officeart/2005/8/layout/lProcess1"/>
    <dgm:cxn modelId="{3EB01A2F-3D9C-485B-AE87-43846D98587D}" type="presOf" srcId="{12111405-0AF6-411E-8B77-3362537D2F4A}" destId="{0B683FCE-770A-4A16-B786-7F774D3494F0}" srcOrd="0" destOrd="0" presId="urn:microsoft.com/office/officeart/2005/8/layout/lProcess1"/>
    <dgm:cxn modelId="{96933335-0417-49A4-9211-6A57F48372AE}" type="presOf" srcId="{A7091CF7-40D1-4074-BD4E-29E44F56BAFF}" destId="{32354003-0111-42FB-8443-B67DF2B1C866}" srcOrd="0" destOrd="0" presId="urn:microsoft.com/office/officeart/2005/8/layout/lProcess1"/>
    <dgm:cxn modelId="{AD7AD43E-0DC0-449B-9AC1-07FC87128063}" type="presOf" srcId="{51A7E643-B850-4EFD-A2DB-8045F8D20245}" destId="{B1DF6498-FF87-4E63-B13D-2827D00AA680}" srcOrd="0" destOrd="0" presId="urn:microsoft.com/office/officeart/2005/8/layout/lProcess1"/>
    <dgm:cxn modelId="{C3FC2E6A-76E7-4A06-ADC7-BAC3AE2CB709}" type="presOf" srcId="{29A58338-E28E-4B12-B2A2-815603F3F0FD}" destId="{139B35AA-3FE4-4716-A05B-F123445032E3}" srcOrd="0" destOrd="0" presId="urn:microsoft.com/office/officeart/2005/8/layout/lProcess1"/>
    <dgm:cxn modelId="{9B22B74F-D4B7-4467-A0FF-6B595393BCB2}" type="presOf" srcId="{BE29C477-399F-4BED-AC94-C32E30FC7B15}" destId="{0D209992-C5E0-4FE2-BFC3-F2BEEBDC5939}" srcOrd="0" destOrd="0" presId="urn:microsoft.com/office/officeart/2005/8/layout/lProcess1"/>
    <dgm:cxn modelId="{0B792C70-146A-4807-9A2D-21230C33225B}" srcId="{99F081E6-29C9-4607-9620-98EA4345E89E}" destId="{5A3D7937-7F1F-4E95-82F3-108CBBC7A9A0}" srcOrd="0" destOrd="0" parTransId="{56F9296B-94D5-4D40-90F4-55ABA8E510AF}" sibTransId="{A113B4A6-4CA0-40C0-BEEC-E2BCBBEE0D3F}"/>
    <dgm:cxn modelId="{9BF23E74-1D50-4532-8233-1E12EB6ADCCB}" type="presOf" srcId="{28E78A95-C3CE-441C-8C59-565442C44538}" destId="{8B94EC85-EB2B-4098-9314-3A8707125C8D}" srcOrd="0" destOrd="0" presId="urn:microsoft.com/office/officeart/2005/8/layout/lProcess1"/>
    <dgm:cxn modelId="{1244E258-83D0-4A21-92DB-B528EFA966B7}" type="presOf" srcId="{99F081E6-29C9-4607-9620-98EA4345E89E}" destId="{D0C2946C-636C-4092-8BE8-C8141B187B98}" srcOrd="0" destOrd="0" presId="urn:microsoft.com/office/officeart/2005/8/layout/lProcess1"/>
    <dgm:cxn modelId="{61E5637C-FFCB-4E47-9F69-B8F0EB187327}" type="presOf" srcId="{64C43827-44A2-46E2-A962-F3E190198146}" destId="{F01E0AF4-0DF4-4EBE-8659-C32ED5538C39}" srcOrd="0" destOrd="0" presId="urn:microsoft.com/office/officeart/2005/8/layout/lProcess1"/>
    <dgm:cxn modelId="{3B041381-9630-47D8-AB68-0D6EDE04DEB2}" srcId="{5A3D7937-7F1F-4E95-82F3-108CBBC7A9A0}" destId="{71AE430E-8F85-4BB6-A3FF-B39A8CB84ECD}" srcOrd="0" destOrd="0" parTransId="{CA787F22-A47E-4977-BC7D-FBC939C3D8D8}" sibTransId="{D47B3600-9067-48F2-AB91-E20D4C2907AE}"/>
    <dgm:cxn modelId="{DD15D786-03E4-4AE9-BDFC-6D90389CF2C7}" type="presOf" srcId="{DD3C45B2-E992-456C-83EE-4CE15DCA9B2C}" destId="{77FD015B-A9F2-4182-8AD4-1D9FD0618270}" srcOrd="0" destOrd="0" presId="urn:microsoft.com/office/officeart/2005/8/layout/lProcess1"/>
    <dgm:cxn modelId="{BCECF993-9184-4D71-8790-6EA1BFCD219D}" srcId="{64C43827-44A2-46E2-A962-F3E190198146}" destId="{A7091CF7-40D1-4074-BD4E-29E44F56BAFF}" srcOrd="1" destOrd="0" parTransId="{BF343F62-397C-4221-BB31-4A8A4B8E00A1}" sibTransId="{C06DC106-219B-44BA-9B9A-51A97885686C}"/>
    <dgm:cxn modelId="{D4C97A99-6A8E-4D7F-9A85-F73E0A5DE4EE}" srcId="{99F081E6-29C9-4607-9620-98EA4345E89E}" destId="{64C43827-44A2-46E2-A962-F3E190198146}" srcOrd="1" destOrd="0" parTransId="{E7F81E8A-EA39-493E-A246-65739B3B4793}" sibTransId="{E73675C6-9C12-4DEE-A943-5284D6277313}"/>
    <dgm:cxn modelId="{F7913C9F-8C49-4B46-A2D0-4344701F2483}" srcId="{64C43827-44A2-46E2-A962-F3E190198146}" destId="{DD3C45B2-E992-456C-83EE-4CE15DCA9B2C}" srcOrd="0" destOrd="0" parTransId="{29A58338-E28E-4B12-B2A2-815603F3F0FD}" sibTransId="{BA2076BE-5AA9-4532-B140-26BAB347FF3C}"/>
    <dgm:cxn modelId="{B07771AC-1BE2-4334-9656-AE8C178A6BD6}" srcId="{51A7E643-B850-4EFD-A2DB-8045F8D20245}" destId="{E2F02630-C38B-4CB9-89AB-20CC2C933838}" srcOrd="0" destOrd="0" parTransId="{12111405-0AF6-411E-8B77-3362537D2F4A}" sibTransId="{09DCEA63-ECBC-43FA-A119-400642F21854}"/>
    <dgm:cxn modelId="{FC5B35AF-0BE6-4F37-B033-4BF1F996EAC8}" type="presOf" srcId="{93DFBA8E-027B-47BE-A495-E96D437EC045}" destId="{F0E3F4AD-7F03-4FAA-88A8-940B3AC73982}" srcOrd="0" destOrd="0" presId="urn:microsoft.com/office/officeart/2005/8/layout/lProcess1"/>
    <dgm:cxn modelId="{3E8B4CB4-4052-4A4C-8E8A-A6F5BD302AC7}" type="presOf" srcId="{83D027E1-9DA9-46C1-9DCC-9FFD5DA5C442}" destId="{3AE2EABF-4D4A-4529-815D-9930E44AD683}" srcOrd="0" destOrd="0" presId="urn:microsoft.com/office/officeart/2005/8/layout/lProcess1"/>
    <dgm:cxn modelId="{89E234BE-71EA-4641-89D7-ADA770A7EB06}" type="presOf" srcId="{BA2076BE-5AA9-4532-B140-26BAB347FF3C}" destId="{80FBBCED-EB9E-4BD6-9A93-3816A36DECD5}" srcOrd="0" destOrd="0" presId="urn:microsoft.com/office/officeart/2005/8/layout/lProcess1"/>
    <dgm:cxn modelId="{C68957DA-BC68-437B-8C5C-C63EE244C970}" srcId="{51A7E643-B850-4EFD-A2DB-8045F8D20245}" destId="{93DFBA8E-027B-47BE-A495-E96D437EC045}" srcOrd="1" destOrd="0" parTransId="{47A3EF3C-9AF3-4548-8342-64889A970F8C}" sibTransId="{4E82E732-C131-4C8C-83F1-9F7907F35F62}"/>
    <dgm:cxn modelId="{500B40F2-0048-424E-A170-9303D4473F22}" type="presOf" srcId="{09DCEA63-ECBC-43FA-A119-400642F21854}" destId="{52C7A073-A494-4273-BE9C-2001D45423D1}" srcOrd="0" destOrd="0" presId="urn:microsoft.com/office/officeart/2005/8/layout/lProcess1"/>
    <dgm:cxn modelId="{A86603FF-EEC0-41B1-89B1-74FCD5DE0C33}" type="presOf" srcId="{71AE430E-8F85-4BB6-A3FF-B39A8CB84ECD}" destId="{60564B29-2C7A-4BBB-BB5B-B0569DEFABCD}" srcOrd="0" destOrd="0" presId="urn:microsoft.com/office/officeart/2005/8/layout/lProcess1"/>
    <dgm:cxn modelId="{0FF40FD6-5FB5-438F-8889-5D974F412DC9}" type="presParOf" srcId="{D0C2946C-636C-4092-8BE8-C8141B187B98}" destId="{9C9A7DAE-A665-48B2-BBB6-21750D2D51CB}" srcOrd="0" destOrd="0" presId="urn:microsoft.com/office/officeart/2005/8/layout/lProcess1"/>
    <dgm:cxn modelId="{1A4CBFB8-1B69-4751-8B07-EC06C21296DA}" type="presParOf" srcId="{9C9A7DAE-A665-48B2-BBB6-21750D2D51CB}" destId="{55D5E121-D1CC-455A-9CC8-C7254F6D55CA}" srcOrd="0" destOrd="0" presId="urn:microsoft.com/office/officeart/2005/8/layout/lProcess1"/>
    <dgm:cxn modelId="{F9639D5B-A9A4-477D-980A-FE0EE07DC1CB}" type="presParOf" srcId="{9C9A7DAE-A665-48B2-BBB6-21750D2D51CB}" destId="{C7F7F1D5-F5A7-4B7C-9CB9-1504C36DA726}" srcOrd="1" destOrd="0" presId="urn:microsoft.com/office/officeart/2005/8/layout/lProcess1"/>
    <dgm:cxn modelId="{DE9D840D-C004-42A5-8A23-9EDE9A77D1AD}" type="presParOf" srcId="{9C9A7DAE-A665-48B2-BBB6-21750D2D51CB}" destId="{60564B29-2C7A-4BBB-BB5B-B0569DEFABCD}" srcOrd="2" destOrd="0" presId="urn:microsoft.com/office/officeart/2005/8/layout/lProcess1"/>
    <dgm:cxn modelId="{306F458D-68A4-4A55-8EF1-996F11B94DA8}" type="presParOf" srcId="{D0C2946C-636C-4092-8BE8-C8141B187B98}" destId="{F3C99ED4-CCB9-4498-B9D8-FF1EDE30C02B}" srcOrd="1" destOrd="0" presId="urn:microsoft.com/office/officeart/2005/8/layout/lProcess1"/>
    <dgm:cxn modelId="{90E587EF-5A75-4C85-9CFB-A1A61DFAEFC7}" type="presParOf" srcId="{D0C2946C-636C-4092-8BE8-C8141B187B98}" destId="{1E976DAF-1D04-4197-BD94-B9BDAD95A41B}" srcOrd="2" destOrd="0" presId="urn:microsoft.com/office/officeart/2005/8/layout/lProcess1"/>
    <dgm:cxn modelId="{6C5A6882-B5D7-4821-95A7-A5D3B265D4F4}" type="presParOf" srcId="{1E976DAF-1D04-4197-BD94-B9BDAD95A41B}" destId="{F01E0AF4-0DF4-4EBE-8659-C32ED5538C39}" srcOrd="0" destOrd="0" presId="urn:microsoft.com/office/officeart/2005/8/layout/lProcess1"/>
    <dgm:cxn modelId="{194EEAC1-3CE8-414E-91CC-8171370A8931}" type="presParOf" srcId="{1E976DAF-1D04-4197-BD94-B9BDAD95A41B}" destId="{139B35AA-3FE4-4716-A05B-F123445032E3}" srcOrd="1" destOrd="0" presId="urn:microsoft.com/office/officeart/2005/8/layout/lProcess1"/>
    <dgm:cxn modelId="{A22B2C96-874C-4C52-BA62-EEB31066A267}" type="presParOf" srcId="{1E976DAF-1D04-4197-BD94-B9BDAD95A41B}" destId="{77FD015B-A9F2-4182-8AD4-1D9FD0618270}" srcOrd="2" destOrd="0" presId="urn:microsoft.com/office/officeart/2005/8/layout/lProcess1"/>
    <dgm:cxn modelId="{AC0DCE7A-3BE1-44C8-A9A6-E613D0575D70}" type="presParOf" srcId="{1E976DAF-1D04-4197-BD94-B9BDAD95A41B}" destId="{80FBBCED-EB9E-4BD6-9A93-3816A36DECD5}" srcOrd="3" destOrd="0" presId="urn:microsoft.com/office/officeart/2005/8/layout/lProcess1"/>
    <dgm:cxn modelId="{93646B85-CED9-4CBA-8435-A4FDCC0D4DE3}" type="presParOf" srcId="{1E976DAF-1D04-4197-BD94-B9BDAD95A41B}" destId="{32354003-0111-42FB-8443-B67DF2B1C866}" srcOrd="4" destOrd="0" presId="urn:microsoft.com/office/officeart/2005/8/layout/lProcess1"/>
    <dgm:cxn modelId="{269F60CB-50C4-47E1-B4A6-E90B252ECF41}" type="presParOf" srcId="{D0C2946C-636C-4092-8BE8-C8141B187B98}" destId="{A3C3F511-F0C8-403E-B95D-F1219A1D148B}" srcOrd="3" destOrd="0" presId="urn:microsoft.com/office/officeart/2005/8/layout/lProcess1"/>
    <dgm:cxn modelId="{B374E5A1-77D3-4528-86CD-971452F62C06}" type="presParOf" srcId="{D0C2946C-636C-4092-8BE8-C8141B187B98}" destId="{4621957C-CF3B-4BDF-8A3E-BB45F0C33A3F}" srcOrd="4" destOrd="0" presId="urn:microsoft.com/office/officeart/2005/8/layout/lProcess1"/>
    <dgm:cxn modelId="{DA4BF18F-3748-4CD1-81E4-23DBEC3A6FC6}" type="presParOf" srcId="{4621957C-CF3B-4BDF-8A3E-BB45F0C33A3F}" destId="{C40A9540-666C-4573-AD64-A2A9645F48A8}" srcOrd="0" destOrd="0" presId="urn:microsoft.com/office/officeart/2005/8/layout/lProcess1"/>
    <dgm:cxn modelId="{90958E39-0435-4D16-A119-487324A9D8ED}" type="presParOf" srcId="{4621957C-CF3B-4BDF-8A3E-BB45F0C33A3F}" destId="{D488B283-66F0-4E99-B212-B87ABD75BBE1}" srcOrd="1" destOrd="0" presId="urn:microsoft.com/office/officeart/2005/8/layout/lProcess1"/>
    <dgm:cxn modelId="{BDEB75DD-AD3A-4306-A64B-37768E6C6CBB}" type="presParOf" srcId="{4621957C-CF3B-4BDF-8A3E-BB45F0C33A3F}" destId="{0D209992-C5E0-4FE2-BFC3-F2BEEBDC5939}" srcOrd="2" destOrd="0" presId="urn:microsoft.com/office/officeart/2005/8/layout/lProcess1"/>
    <dgm:cxn modelId="{E8F2187F-50DF-472A-9C38-502414BD6EF2}" type="presParOf" srcId="{4621957C-CF3B-4BDF-8A3E-BB45F0C33A3F}" destId="{3AE2EABF-4D4A-4529-815D-9930E44AD683}" srcOrd="3" destOrd="0" presId="urn:microsoft.com/office/officeart/2005/8/layout/lProcess1"/>
    <dgm:cxn modelId="{9D763CCC-D170-4DC6-90C9-DC5B9B3EE85F}" type="presParOf" srcId="{4621957C-CF3B-4BDF-8A3E-BB45F0C33A3F}" destId="{8B94EC85-EB2B-4098-9314-3A8707125C8D}" srcOrd="4" destOrd="0" presId="urn:microsoft.com/office/officeart/2005/8/layout/lProcess1"/>
    <dgm:cxn modelId="{2CDB313E-5402-4135-A48F-79E2B2BA8A49}" type="presParOf" srcId="{D0C2946C-636C-4092-8BE8-C8141B187B98}" destId="{CF057365-A30C-43C7-94B3-B1FAA8F2D74F}" srcOrd="5" destOrd="0" presId="urn:microsoft.com/office/officeart/2005/8/layout/lProcess1"/>
    <dgm:cxn modelId="{284D390A-6A22-43C6-B9CF-B1A1E5BDFB02}" type="presParOf" srcId="{D0C2946C-636C-4092-8BE8-C8141B187B98}" destId="{9CFAD832-FAC4-4FA7-8743-4D409EA47CF7}" srcOrd="6" destOrd="0" presId="urn:microsoft.com/office/officeart/2005/8/layout/lProcess1"/>
    <dgm:cxn modelId="{B5EF95E7-9008-4404-80CD-D980412C65EC}" type="presParOf" srcId="{9CFAD832-FAC4-4FA7-8743-4D409EA47CF7}" destId="{B1DF6498-FF87-4E63-B13D-2827D00AA680}" srcOrd="0" destOrd="0" presId="urn:microsoft.com/office/officeart/2005/8/layout/lProcess1"/>
    <dgm:cxn modelId="{C1A06196-E6A8-43FB-9D90-65C8E6FAEC81}" type="presParOf" srcId="{9CFAD832-FAC4-4FA7-8743-4D409EA47CF7}" destId="{0B683FCE-770A-4A16-B786-7F774D3494F0}" srcOrd="1" destOrd="0" presId="urn:microsoft.com/office/officeart/2005/8/layout/lProcess1"/>
    <dgm:cxn modelId="{E1FCD028-7E0D-477A-BC80-A1C8C331408C}" type="presParOf" srcId="{9CFAD832-FAC4-4FA7-8743-4D409EA47CF7}" destId="{724BCB03-BECB-4057-A06E-870138CF281C}" srcOrd="2" destOrd="0" presId="urn:microsoft.com/office/officeart/2005/8/layout/lProcess1"/>
    <dgm:cxn modelId="{BE270D37-F432-4635-B29D-FC5A1B22A20F}" type="presParOf" srcId="{9CFAD832-FAC4-4FA7-8743-4D409EA47CF7}" destId="{52C7A073-A494-4273-BE9C-2001D45423D1}" srcOrd="3" destOrd="0" presId="urn:microsoft.com/office/officeart/2005/8/layout/lProcess1"/>
    <dgm:cxn modelId="{149A3BAF-EDDA-488C-B2D9-B4A5F4A4BDC9}" type="presParOf" srcId="{9CFAD832-FAC4-4FA7-8743-4D409EA47CF7}" destId="{F0E3F4AD-7F03-4FAA-88A8-940B3AC73982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AF3C55-1D5B-4EC3-A5A1-A017C8CE8905}" type="doc">
      <dgm:prSet loTypeId="urn:microsoft.com/office/officeart/2008/layout/LinedList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l-GR"/>
        </a:p>
      </dgm:t>
    </dgm:pt>
    <dgm:pt modelId="{40A83CCD-7E4B-448C-9BB0-2FA4EE05716E}">
      <dgm:prSet custT="1"/>
      <dgm:spPr/>
      <dgm:t>
        <a:bodyPr/>
        <a:lstStyle/>
        <a:p>
          <a:pPr rtl="0"/>
          <a:r>
            <a:rPr lang="el-GR" sz="1000" dirty="0"/>
            <a:t>Ο ιός απεκκρίνεται μέσω των κοπράνων κατά τα πρώιμα στάδια της </a:t>
          </a:r>
          <a:r>
            <a:rPr lang="el-GR" sz="1000" dirty="0" err="1"/>
            <a:t>νόσησης</a:t>
          </a:r>
          <a:r>
            <a:rPr lang="el-GR" sz="1000" dirty="0"/>
            <a:t>.</a:t>
          </a:r>
        </a:p>
      </dgm:t>
    </dgm:pt>
    <dgm:pt modelId="{C12FABC7-1EBA-4A00-A870-2EFCB756A07C}" type="parTrans" cxnId="{64AF8B32-D600-476D-A8C6-BD78196C21F2}">
      <dgm:prSet/>
      <dgm:spPr/>
      <dgm:t>
        <a:bodyPr/>
        <a:lstStyle/>
        <a:p>
          <a:endParaRPr lang="el-GR" sz="1000"/>
        </a:p>
      </dgm:t>
    </dgm:pt>
    <dgm:pt modelId="{EDC0F7C4-7470-402F-B73B-507A26AED86B}" type="sibTrans" cxnId="{64AF8B32-D600-476D-A8C6-BD78196C21F2}">
      <dgm:prSet/>
      <dgm:spPr/>
      <dgm:t>
        <a:bodyPr/>
        <a:lstStyle/>
        <a:p>
          <a:endParaRPr lang="el-GR" sz="1000"/>
        </a:p>
      </dgm:t>
    </dgm:pt>
    <dgm:pt modelId="{ABD5C623-2D07-4481-8AA3-52B227B79F34}">
      <dgm:prSet custT="1"/>
      <dgm:spPr/>
      <dgm:t>
        <a:bodyPr/>
        <a:lstStyle/>
        <a:p>
          <a:pPr rtl="0"/>
          <a:r>
            <a:rPr lang="el-GR" sz="1000" dirty="0"/>
            <a:t>Η ανίχνευση του ιού στα λύματα μιας πόλης μπορεί να χρησιμεύσει ως δείκτης για την εμφάνιση και εξάπλωσή του στην κοινότητα.</a:t>
          </a:r>
        </a:p>
      </dgm:t>
    </dgm:pt>
    <dgm:pt modelId="{73F6F4F1-4B60-4A98-88E6-2B5D47A13BB8}" type="parTrans" cxnId="{676779DF-AFAE-4CEB-A07E-753D3679B989}">
      <dgm:prSet/>
      <dgm:spPr/>
      <dgm:t>
        <a:bodyPr/>
        <a:lstStyle/>
        <a:p>
          <a:endParaRPr lang="el-GR" sz="1000"/>
        </a:p>
      </dgm:t>
    </dgm:pt>
    <dgm:pt modelId="{C0E8EC60-5E81-477D-A292-7259AD1A1420}" type="sibTrans" cxnId="{676779DF-AFAE-4CEB-A07E-753D3679B989}">
      <dgm:prSet/>
      <dgm:spPr/>
      <dgm:t>
        <a:bodyPr/>
        <a:lstStyle/>
        <a:p>
          <a:endParaRPr lang="el-GR" sz="1000"/>
        </a:p>
      </dgm:t>
    </dgm:pt>
    <dgm:pt modelId="{D6AAE5D3-49F9-407F-9634-D3C2EFD6DBAC}">
      <dgm:prSet custT="1"/>
      <dgm:spPr/>
      <dgm:t>
        <a:bodyPr/>
        <a:lstStyle/>
        <a:p>
          <a:pPr rtl="0"/>
          <a:r>
            <a:rPr lang="el-GR" sz="1000" dirty="0"/>
            <a:t>Η επιδημιολογική μελέτη μέσω του ελέγχου των λυμάτων μπορεί να γίνει ένα ισχυρό εργαλείο για την πρόβλεψη και την έγκαιρη προειδοποίηση.</a:t>
          </a:r>
        </a:p>
      </dgm:t>
    </dgm:pt>
    <dgm:pt modelId="{25C42B1E-E00C-4A12-A35C-00D10CE662AD}" type="parTrans" cxnId="{2D6A170C-8B5F-4130-A959-F610A9DF1754}">
      <dgm:prSet/>
      <dgm:spPr/>
      <dgm:t>
        <a:bodyPr/>
        <a:lstStyle/>
        <a:p>
          <a:endParaRPr lang="el-GR" sz="1000"/>
        </a:p>
      </dgm:t>
    </dgm:pt>
    <dgm:pt modelId="{38C9DE6D-B808-4D50-BA38-EF2052E08E96}" type="sibTrans" cxnId="{2D6A170C-8B5F-4130-A959-F610A9DF1754}">
      <dgm:prSet/>
      <dgm:spPr/>
      <dgm:t>
        <a:bodyPr/>
        <a:lstStyle/>
        <a:p>
          <a:endParaRPr lang="el-GR" sz="1000"/>
        </a:p>
      </dgm:t>
    </dgm:pt>
    <dgm:pt modelId="{75F5E6FC-7A69-411D-A1A5-A741CE1FDB2F}" type="pres">
      <dgm:prSet presAssocID="{1FAF3C55-1D5B-4EC3-A5A1-A017C8CE8905}" presName="vert0" presStyleCnt="0">
        <dgm:presLayoutVars>
          <dgm:dir/>
          <dgm:animOne val="branch"/>
          <dgm:animLvl val="lvl"/>
        </dgm:presLayoutVars>
      </dgm:prSet>
      <dgm:spPr/>
    </dgm:pt>
    <dgm:pt modelId="{B8406BD5-857A-4E58-AC9B-F2843B61CB4B}" type="pres">
      <dgm:prSet presAssocID="{40A83CCD-7E4B-448C-9BB0-2FA4EE05716E}" presName="thickLine" presStyleLbl="alignNode1" presStyleIdx="0" presStyleCnt="3" custLinFactNeighborX="840" custLinFactNeighborY="-146"/>
      <dgm:spPr/>
    </dgm:pt>
    <dgm:pt modelId="{65065FF8-37DC-4DDB-9B50-D00D2DC12147}" type="pres">
      <dgm:prSet presAssocID="{40A83CCD-7E4B-448C-9BB0-2FA4EE05716E}" presName="horz1" presStyleCnt="0"/>
      <dgm:spPr/>
    </dgm:pt>
    <dgm:pt modelId="{63726E9C-0C6B-4188-B3C2-4DB148259C53}" type="pres">
      <dgm:prSet presAssocID="{40A83CCD-7E4B-448C-9BB0-2FA4EE05716E}" presName="tx1" presStyleLbl="revTx" presStyleIdx="0" presStyleCnt="3"/>
      <dgm:spPr/>
    </dgm:pt>
    <dgm:pt modelId="{2EB35803-A763-4371-8A58-BC963B8421E4}" type="pres">
      <dgm:prSet presAssocID="{40A83CCD-7E4B-448C-9BB0-2FA4EE05716E}" presName="vert1" presStyleCnt="0"/>
      <dgm:spPr/>
    </dgm:pt>
    <dgm:pt modelId="{787497A2-0D5F-486D-A76F-58775852A5E6}" type="pres">
      <dgm:prSet presAssocID="{ABD5C623-2D07-4481-8AA3-52B227B79F34}" presName="thickLine" presStyleLbl="alignNode1" presStyleIdx="1" presStyleCnt="3"/>
      <dgm:spPr/>
    </dgm:pt>
    <dgm:pt modelId="{C6F5157D-0A01-4FE0-B433-D21A81F949E0}" type="pres">
      <dgm:prSet presAssocID="{ABD5C623-2D07-4481-8AA3-52B227B79F34}" presName="horz1" presStyleCnt="0"/>
      <dgm:spPr/>
    </dgm:pt>
    <dgm:pt modelId="{59FBEA41-3B09-4454-8257-E39EC23BB589}" type="pres">
      <dgm:prSet presAssocID="{ABD5C623-2D07-4481-8AA3-52B227B79F34}" presName="tx1" presStyleLbl="revTx" presStyleIdx="1" presStyleCnt="3"/>
      <dgm:spPr/>
    </dgm:pt>
    <dgm:pt modelId="{BAB7BBC3-FBE2-4876-BDAE-42CA9ABEC1EA}" type="pres">
      <dgm:prSet presAssocID="{ABD5C623-2D07-4481-8AA3-52B227B79F34}" presName="vert1" presStyleCnt="0"/>
      <dgm:spPr/>
    </dgm:pt>
    <dgm:pt modelId="{EAF86678-5D28-4C97-92C1-19AE26081483}" type="pres">
      <dgm:prSet presAssocID="{D6AAE5D3-49F9-407F-9634-D3C2EFD6DBAC}" presName="thickLine" presStyleLbl="alignNode1" presStyleIdx="2" presStyleCnt="3"/>
      <dgm:spPr/>
    </dgm:pt>
    <dgm:pt modelId="{CBE6C5E8-BEE2-4D13-A917-D69918BA1610}" type="pres">
      <dgm:prSet presAssocID="{D6AAE5D3-49F9-407F-9634-D3C2EFD6DBAC}" presName="horz1" presStyleCnt="0"/>
      <dgm:spPr/>
    </dgm:pt>
    <dgm:pt modelId="{496D1BA7-86DB-432D-A0D4-FBAD41E69061}" type="pres">
      <dgm:prSet presAssocID="{D6AAE5D3-49F9-407F-9634-D3C2EFD6DBAC}" presName="tx1" presStyleLbl="revTx" presStyleIdx="2" presStyleCnt="3"/>
      <dgm:spPr/>
    </dgm:pt>
    <dgm:pt modelId="{1EEB5D53-0836-4851-842E-E0FD5C19B266}" type="pres">
      <dgm:prSet presAssocID="{D6AAE5D3-49F9-407F-9634-D3C2EFD6DBAC}" presName="vert1" presStyleCnt="0"/>
      <dgm:spPr/>
    </dgm:pt>
  </dgm:ptLst>
  <dgm:cxnLst>
    <dgm:cxn modelId="{2D6A170C-8B5F-4130-A959-F610A9DF1754}" srcId="{1FAF3C55-1D5B-4EC3-A5A1-A017C8CE8905}" destId="{D6AAE5D3-49F9-407F-9634-D3C2EFD6DBAC}" srcOrd="2" destOrd="0" parTransId="{25C42B1E-E00C-4A12-A35C-00D10CE662AD}" sibTransId="{38C9DE6D-B808-4D50-BA38-EF2052E08E96}"/>
    <dgm:cxn modelId="{64AF8B32-D600-476D-A8C6-BD78196C21F2}" srcId="{1FAF3C55-1D5B-4EC3-A5A1-A017C8CE8905}" destId="{40A83CCD-7E4B-448C-9BB0-2FA4EE05716E}" srcOrd="0" destOrd="0" parTransId="{C12FABC7-1EBA-4A00-A870-2EFCB756A07C}" sibTransId="{EDC0F7C4-7470-402F-B73B-507A26AED86B}"/>
    <dgm:cxn modelId="{BA9EDE66-395E-427E-B579-8B2CC1F55F0B}" type="presOf" srcId="{ABD5C623-2D07-4481-8AA3-52B227B79F34}" destId="{59FBEA41-3B09-4454-8257-E39EC23BB589}" srcOrd="0" destOrd="0" presId="urn:microsoft.com/office/officeart/2008/layout/LinedList"/>
    <dgm:cxn modelId="{AE9D3E6D-3366-4BB1-B33A-8B7CD1A9E0F0}" type="presOf" srcId="{1FAF3C55-1D5B-4EC3-A5A1-A017C8CE8905}" destId="{75F5E6FC-7A69-411D-A1A5-A741CE1FDB2F}" srcOrd="0" destOrd="0" presId="urn:microsoft.com/office/officeart/2008/layout/LinedList"/>
    <dgm:cxn modelId="{63BAB680-1074-459F-A8AA-7F16900795DB}" type="presOf" srcId="{D6AAE5D3-49F9-407F-9634-D3C2EFD6DBAC}" destId="{496D1BA7-86DB-432D-A0D4-FBAD41E69061}" srcOrd="0" destOrd="0" presId="urn:microsoft.com/office/officeart/2008/layout/LinedList"/>
    <dgm:cxn modelId="{E5AF85CA-FD0C-4CD5-9DB2-BC70C139F8D0}" type="presOf" srcId="{40A83CCD-7E4B-448C-9BB0-2FA4EE05716E}" destId="{63726E9C-0C6B-4188-B3C2-4DB148259C53}" srcOrd="0" destOrd="0" presId="urn:microsoft.com/office/officeart/2008/layout/LinedList"/>
    <dgm:cxn modelId="{676779DF-AFAE-4CEB-A07E-753D3679B989}" srcId="{1FAF3C55-1D5B-4EC3-A5A1-A017C8CE8905}" destId="{ABD5C623-2D07-4481-8AA3-52B227B79F34}" srcOrd="1" destOrd="0" parTransId="{73F6F4F1-4B60-4A98-88E6-2B5D47A13BB8}" sibTransId="{C0E8EC60-5E81-477D-A292-7259AD1A1420}"/>
    <dgm:cxn modelId="{EBC533D9-9A63-4289-ADF8-8374D33537C5}" type="presParOf" srcId="{75F5E6FC-7A69-411D-A1A5-A741CE1FDB2F}" destId="{B8406BD5-857A-4E58-AC9B-F2843B61CB4B}" srcOrd="0" destOrd="0" presId="urn:microsoft.com/office/officeart/2008/layout/LinedList"/>
    <dgm:cxn modelId="{F392144B-AAE2-458B-B915-EFDF21467E29}" type="presParOf" srcId="{75F5E6FC-7A69-411D-A1A5-A741CE1FDB2F}" destId="{65065FF8-37DC-4DDB-9B50-D00D2DC12147}" srcOrd="1" destOrd="0" presId="urn:microsoft.com/office/officeart/2008/layout/LinedList"/>
    <dgm:cxn modelId="{9E5BBD5D-3E6D-4398-8CFC-E21D23874A4F}" type="presParOf" srcId="{65065FF8-37DC-4DDB-9B50-D00D2DC12147}" destId="{63726E9C-0C6B-4188-B3C2-4DB148259C53}" srcOrd="0" destOrd="0" presId="urn:microsoft.com/office/officeart/2008/layout/LinedList"/>
    <dgm:cxn modelId="{2D551646-8A53-4F00-ACF5-69BE6A3F3C62}" type="presParOf" srcId="{65065FF8-37DC-4DDB-9B50-D00D2DC12147}" destId="{2EB35803-A763-4371-8A58-BC963B8421E4}" srcOrd="1" destOrd="0" presId="urn:microsoft.com/office/officeart/2008/layout/LinedList"/>
    <dgm:cxn modelId="{581713F8-9B7B-43EA-993A-399A74F57DB1}" type="presParOf" srcId="{75F5E6FC-7A69-411D-A1A5-A741CE1FDB2F}" destId="{787497A2-0D5F-486D-A76F-58775852A5E6}" srcOrd="2" destOrd="0" presId="urn:microsoft.com/office/officeart/2008/layout/LinedList"/>
    <dgm:cxn modelId="{E50C8C51-27B8-4E10-BF95-BA9F718745FB}" type="presParOf" srcId="{75F5E6FC-7A69-411D-A1A5-A741CE1FDB2F}" destId="{C6F5157D-0A01-4FE0-B433-D21A81F949E0}" srcOrd="3" destOrd="0" presId="urn:microsoft.com/office/officeart/2008/layout/LinedList"/>
    <dgm:cxn modelId="{B456D606-FCCA-4B13-A85E-E232F26D4CCA}" type="presParOf" srcId="{C6F5157D-0A01-4FE0-B433-D21A81F949E0}" destId="{59FBEA41-3B09-4454-8257-E39EC23BB589}" srcOrd="0" destOrd="0" presId="urn:microsoft.com/office/officeart/2008/layout/LinedList"/>
    <dgm:cxn modelId="{792794DE-9159-48EB-80D9-7DACA556C9E5}" type="presParOf" srcId="{C6F5157D-0A01-4FE0-B433-D21A81F949E0}" destId="{BAB7BBC3-FBE2-4876-BDAE-42CA9ABEC1EA}" srcOrd="1" destOrd="0" presId="urn:microsoft.com/office/officeart/2008/layout/LinedList"/>
    <dgm:cxn modelId="{75C247B6-81DE-4E0E-8235-BD2408B146AD}" type="presParOf" srcId="{75F5E6FC-7A69-411D-A1A5-A741CE1FDB2F}" destId="{EAF86678-5D28-4C97-92C1-19AE26081483}" srcOrd="4" destOrd="0" presId="urn:microsoft.com/office/officeart/2008/layout/LinedList"/>
    <dgm:cxn modelId="{75EDB76E-4312-4716-91FC-9A619CF1D565}" type="presParOf" srcId="{75F5E6FC-7A69-411D-A1A5-A741CE1FDB2F}" destId="{CBE6C5E8-BEE2-4D13-A917-D69918BA1610}" srcOrd="5" destOrd="0" presId="urn:microsoft.com/office/officeart/2008/layout/LinedList"/>
    <dgm:cxn modelId="{A77DE364-D0E1-47C0-A3D7-BDE95271FBE9}" type="presParOf" srcId="{CBE6C5E8-BEE2-4D13-A917-D69918BA1610}" destId="{496D1BA7-86DB-432D-A0D4-FBAD41E69061}" srcOrd="0" destOrd="0" presId="urn:microsoft.com/office/officeart/2008/layout/LinedList"/>
    <dgm:cxn modelId="{B693E10E-D422-4699-8657-137AC03DCFF2}" type="presParOf" srcId="{CBE6C5E8-BEE2-4D13-A917-D69918BA1610}" destId="{1EEB5D53-0836-4851-842E-E0FD5C19B26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7F69F0-0DB2-4ADF-AEB9-5C251D77CDB3}" type="doc">
      <dgm:prSet loTypeId="urn:microsoft.com/office/officeart/2008/layout/Lin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C0109AEC-40BC-43D1-98DF-B65CD7664713}">
      <dgm:prSet/>
      <dgm:spPr/>
      <dgm:t>
        <a:bodyPr/>
        <a:lstStyle/>
        <a:p>
          <a:r>
            <a:rPr lang="el-GR"/>
            <a:t>Τα δεδομένα κρουσμάτων </a:t>
          </a:r>
          <a:r>
            <a:rPr lang="en-GB"/>
            <a:t>COVID-19 </a:t>
          </a:r>
          <a:r>
            <a:rPr lang="el-GR"/>
            <a:t>ανά ημέρα λήφθησαν από τον Εθνικό Οργανισμό Υγείας</a:t>
          </a:r>
        </a:p>
      </dgm:t>
    </dgm:pt>
    <dgm:pt modelId="{1E80E887-F249-4989-A1D5-55F4529A2D6D}" type="parTrans" cxnId="{E866FE9D-F694-43C0-994A-317948B6D596}">
      <dgm:prSet/>
      <dgm:spPr/>
      <dgm:t>
        <a:bodyPr/>
        <a:lstStyle/>
        <a:p>
          <a:endParaRPr lang="el-GR"/>
        </a:p>
      </dgm:t>
    </dgm:pt>
    <dgm:pt modelId="{75D0D667-EB2F-4DD0-A619-5875BB3FF362}" type="sibTrans" cxnId="{E866FE9D-F694-43C0-994A-317948B6D596}">
      <dgm:prSet/>
      <dgm:spPr/>
      <dgm:t>
        <a:bodyPr/>
        <a:lstStyle/>
        <a:p>
          <a:endParaRPr lang="el-GR"/>
        </a:p>
      </dgm:t>
    </dgm:pt>
    <dgm:pt modelId="{BE6D0FCB-8C5B-4FF7-88F9-D9EF65402123}">
      <dgm:prSet/>
      <dgm:spPr/>
      <dgm:t>
        <a:bodyPr/>
        <a:lstStyle/>
        <a:p>
          <a:r>
            <a:rPr lang="el-GR"/>
            <a:t>Η συσχέτιση της συγκέντρωσης </a:t>
          </a:r>
          <a:r>
            <a:rPr lang="en-GB"/>
            <a:t>RNA </a:t>
          </a:r>
          <a:r>
            <a:rPr lang="el-GR"/>
            <a:t>του </a:t>
          </a:r>
          <a:r>
            <a:rPr lang="en-GB"/>
            <a:t>SARS-CoV-2 </a:t>
          </a:r>
          <a:r>
            <a:rPr lang="el-GR"/>
            <a:t>στα λύματα και των ανθρώπινων περιστατικών έγινε με χρήση του συντελεστή </a:t>
          </a:r>
          <a:r>
            <a:rPr lang="en-GB"/>
            <a:t>Spearman</a:t>
          </a:r>
          <a:endParaRPr lang="el-GR"/>
        </a:p>
      </dgm:t>
    </dgm:pt>
    <dgm:pt modelId="{894FDEA5-0FBA-4FF0-82FB-3C910D1FE8F5}" type="parTrans" cxnId="{1C36B536-B5E4-485E-A1C3-89D13083318A}">
      <dgm:prSet/>
      <dgm:spPr/>
      <dgm:t>
        <a:bodyPr/>
        <a:lstStyle/>
        <a:p>
          <a:endParaRPr lang="el-GR"/>
        </a:p>
      </dgm:t>
    </dgm:pt>
    <dgm:pt modelId="{83BA675F-719B-4299-8877-0DF60E35F940}" type="sibTrans" cxnId="{1C36B536-B5E4-485E-A1C3-89D13083318A}">
      <dgm:prSet/>
      <dgm:spPr/>
      <dgm:t>
        <a:bodyPr/>
        <a:lstStyle/>
        <a:p>
          <a:endParaRPr lang="el-GR"/>
        </a:p>
      </dgm:t>
    </dgm:pt>
    <dgm:pt modelId="{2665D958-98B4-4FDF-A9EB-D49B13D74691}">
      <dgm:prSet/>
      <dgm:spPr/>
      <dgm:t>
        <a:bodyPr/>
        <a:lstStyle/>
        <a:p>
          <a:r>
            <a:rPr lang="el-GR"/>
            <a:t>Χρησιμοποιήθηκαν διαφορετικές εκφράσεις των μετρήσεων στα λύματα (μεμονωμένες μετρήσεις, κυλιόμενοι μέσοι όροι, κανονικοποιημένες συγκεντρώσεις) και κρουσμάτων (ημερήσια</a:t>
          </a:r>
          <a:r>
            <a:rPr lang="en-GB"/>
            <a:t> </a:t>
          </a:r>
          <a:r>
            <a:rPr lang="el-GR"/>
            <a:t>και σωρευτικά 7 και 14 ημερών)</a:t>
          </a:r>
        </a:p>
      </dgm:t>
    </dgm:pt>
    <dgm:pt modelId="{2C0BD343-D1C8-48ED-A2E7-80E7A1F2F18F}" type="parTrans" cxnId="{EE812287-D787-42AD-ADCF-44C240CBBF62}">
      <dgm:prSet/>
      <dgm:spPr/>
      <dgm:t>
        <a:bodyPr/>
        <a:lstStyle/>
        <a:p>
          <a:endParaRPr lang="el-GR"/>
        </a:p>
      </dgm:t>
    </dgm:pt>
    <dgm:pt modelId="{14D9089C-9BAC-43D2-A4FA-E4086FA8C3F2}" type="sibTrans" cxnId="{EE812287-D787-42AD-ADCF-44C240CBBF62}">
      <dgm:prSet/>
      <dgm:spPr/>
      <dgm:t>
        <a:bodyPr/>
        <a:lstStyle/>
        <a:p>
          <a:endParaRPr lang="el-GR"/>
        </a:p>
      </dgm:t>
    </dgm:pt>
    <dgm:pt modelId="{4F1A7680-49C6-46F2-9B0D-5D21277E2754}">
      <dgm:prSet/>
      <dgm:spPr/>
      <dgm:t>
        <a:bodyPr/>
        <a:lstStyle/>
        <a:p>
          <a:r>
            <a:rPr lang="el-GR"/>
            <a:t>Τα γραμμικά μοντέλα δεν φαίνεται να λειτουργούν, καθώς δεν είναι πάντα προφανές το πώς ένας φυσικοχημικός παράγοντας μπορεί να επηρεάσει την παρουσία και τη συγκέντρωση του ιού στα λύματα – απαιτούνται πιο περίπλοκα μοντέλα</a:t>
          </a:r>
        </a:p>
      </dgm:t>
    </dgm:pt>
    <dgm:pt modelId="{6C0A7098-365C-499F-834C-A0938A0A733D}" type="parTrans" cxnId="{2C87637B-5DB9-4B49-8E59-0F3C3074E82A}">
      <dgm:prSet/>
      <dgm:spPr/>
      <dgm:t>
        <a:bodyPr/>
        <a:lstStyle/>
        <a:p>
          <a:endParaRPr lang="el-GR"/>
        </a:p>
      </dgm:t>
    </dgm:pt>
    <dgm:pt modelId="{E0B457EA-3195-4EAC-91B1-DC63FE8841BB}" type="sibTrans" cxnId="{2C87637B-5DB9-4B49-8E59-0F3C3074E82A}">
      <dgm:prSet/>
      <dgm:spPr/>
      <dgm:t>
        <a:bodyPr/>
        <a:lstStyle/>
        <a:p>
          <a:endParaRPr lang="el-GR"/>
        </a:p>
      </dgm:t>
    </dgm:pt>
    <dgm:pt modelId="{BDDDFF0E-9164-403D-9805-4673834CBA1F}">
      <dgm:prSet/>
      <dgm:spPr/>
      <dgm:t>
        <a:bodyPr/>
        <a:lstStyle/>
        <a:p>
          <a:r>
            <a:rPr lang="el-GR" dirty="0"/>
            <a:t>Προβλέφθηκαν σχεδόν όλες οι αυξήσεις σε κρούσματα μέσω των λυμάτων σε κάθε πόλη, 3-7 ημέρες πριν αποτυπωθούν στον πληθυσμό</a:t>
          </a:r>
        </a:p>
      </dgm:t>
    </dgm:pt>
    <dgm:pt modelId="{E3406B61-357F-4A61-B013-46D89CC44BDA}" type="parTrans" cxnId="{E5D43E18-01DF-4349-ABA5-7FF5A683F2CF}">
      <dgm:prSet/>
      <dgm:spPr/>
      <dgm:t>
        <a:bodyPr/>
        <a:lstStyle/>
        <a:p>
          <a:endParaRPr lang="el-GR"/>
        </a:p>
      </dgm:t>
    </dgm:pt>
    <dgm:pt modelId="{029DEF17-EDA2-4D0D-827D-E96D35D50E15}" type="sibTrans" cxnId="{E5D43E18-01DF-4349-ABA5-7FF5A683F2CF}">
      <dgm:prSet/>
      <dgm:spPr/>
      <dgm:t>
        <a:bodyPr/>
        <a:lstStyle/>
        <a:p>
          <a:endParaRPr lang="el-GR"/>
        </a:p>
      </dgm:t>
    </dgm:pt>
    <dgm:pt modelId="{7B588BFE-96A0-495F-8E98-0BD72F84754E}">
      <dgm:prSet/>
      <dgm:spPr/>
      <dgm:t>
        <a:bodyPr/>
        <a:lstStyle/>
        <a:p>
          <a:r>
            <a:rPr lang="el-GR"/>
            <a:t>Η επιτήρηση των λυμάτων παραμένει ένα χρήσιμο εργαλείο για την παρακολούθηση όχι μόνο του </a:t>
          </a:r>
          <a:r>
            <a:rPr lang="en-GB"/>
            <a:t>Sars-Cov-2, </a:t>
          </a:r>
          <a:r>
            <a:rPr lang="el-GR"/>
            <a:t>αλλά και άλλων λοιμογόνων παραγόντων </a:t>
          </a:r>
        </a:p>
      </dgm:t>
    </dgm:pt>
    <dgm:pt modelId="{D915BD35-CB53-408E-AC74-586701E0C558}" type="parTrans" cxnId="{04DB5E17-EA08-48C3-B655-37B584131D77}">
      <dgm:prSet/>
      <dgm:spPr/>
      <dgm:t>
        <a:bodyPr/>
        <a:lstStyle/>
        <a:p>
          <a:endParaRPr lang="el-GR"/>
        </a:p>
      </dgm:t>
    </dgm:pt>
    <dgm:pt modelId="{35D36550-47CA-4C9A-823F-34551D1DFD77}" type="sibTrans" cxnId="{04DB5E17-EA08-48C3-B655-37B584131D77}">
      <dgm:prSet/>
      <dgm:spPr/>
      <dgm:t>
        <a:bodyPr/>
        <a:lstStyle/>
        <a:p>
          <a:endParaRPr lang="el-GR"/>
        </a:p>
      </dgm:t>
    </dgm:pt>
    <dgm:pt modelId="{C08D6906-25CB-48AF-B9F9-113E3FCB231D}" type="pres">
      <dgm:prSet presAssocID="{3B7F69F0-0DB2-4ADF-AEB9-5C251D77CDB3}" presName="vert0" presStyleCnt="0">
        <dgm:presLayoutVars>
          <dgm:dir/>
          <dgm:animOne val="branch"/>
          <dgm:animLvl val="lvl"/>
        </dgm:presLayoutVars>
      </dgm:prSet>
      <dgm:spPr/>
    </dgm:pt>
    <dgm:pt modelId="{B195FEFC-00B3-4C63-8ED1-315950F9354C}" type="pres">
      <dgm:prSet presAssocID="{C0109AEC-40BC-43D1-98DF-B65CD7664713}" presName="thickLine" presStyleLbl="alignNode1" presStyleIdx="0" presStyleCnt="6"/>
      <dgm:spPr/>
    </dgm:pt>
    <dgm:pt modelId="{624259B5-7A09-432D-ABC3-E4764CE5CF9E}" type="pres">
      <dgm:prSet presAssocID="{C0109AEC-40BC-43D1-98DF-B65CD7664713}" presName="horz1" presStyleCnt="0"/>
      <dgm:spPr/>
    </dgm:pt>
    <dgm:pt modelId="{017EE1CB-4EB9-4B2F-A2F8-AA67701BA802}" type="pres">
      <dgm:prSet presAssocID="{C0109AEC-40BC-43D1-98DF-B65CD7664713}" presName="tx1" presStyleLbl="revTx" presStyleIdx="0" presStyleCnt="6" custScaleY="20905"/>
      <dgm:spPr/>
    </dgm:pt>
    <dgm:pt modelId="{79530462-36CE-4577-96C4-EFBDC9736D56}" type="pres">
      <dgm:prSet presAssocID="{C0109AEC-40BC-43D1-98DF-B65CD7664713}" presName="vert1" presStyleCnt="0"/>
      <dgm:spPr/>
    </dgm:pt>
    <dgm:pt modelId="{5CC9CAB3-BCF8-43C1-B9A7-649E67423D5D}" type="pres">
      <dgm:prSet presAssocID="{BE6D0FCB-8C5B-4FF7-88F9-D9EF65402123}" presName="thickLine" presStyleLbl="alignNode1" presStyleIdx="1" presStyleCnt="6"/>
      <dgm:spPr/>
    </dgm:pt>
    <dgm:pt modelId="{06758A95-1361-45B2-BDA1-E1E16951BA1E}" type="pres">
      <dgm:prSet presAssocID="{BE6D0FCB-8C5B-4FF7-88F9-D9EF65402123}" presName="horz1" presStyleCnt="0"/>
      <dgm:spPr/>
    </dgm:pt>
    <dgm:pt modelId="{D2B00685-E31F-4908-9644-F8782F96D823}" type="pres">
      <dgm:prSet presAssocID="{BE6D0FCB-8C5B-4FF7-88F9-D9EF65402123}" presName="tx1" presStyleLbl="revTx" presStyleIdx="1" presStyleCnt="6" custScaleY="17995"/>
      <dgm:spPr/>
    </dgm:pt>
    <dgm:pt modelId="{8F96B951-294D-4B4D-875B-E73DB8EB62D9}" type="pres">
      <dgm:prSet presAssocID="{BE6D0FCB-8C5B-4FF7-88F9-D9EF65402123}" presName="vert1" presStyleCnt="0"/>
      <dgm:spPr/>
    </dgm:pt>
    <dgm:pt modelId="{4D5B3EC7-A442-41C8-851B-73109EA47C00}" type="pres">
      <dgm:prSet presAssocID="{2665D958-98B4-4FDF-A9EB-D49B13D74691}" presName="thickLine" presStyleLbl="alignNode1" presStyleIdx="2" presStyleCnt="6"/>
      <dgm:spPr/>
    </dgm:pt>
    <dgm:pt modelId="{474445B8-C5B0-4877-BA50-227297A78DF2}" type="pres">
      <dgm:prSet presAssocID="{2665D958-98B4-4FDF-A9EB-D49B13D74691}" presName="horz1" presStyleCnt="0"/>
      <dgm:spPr/>
    </dgm:pt>
    <dgm:pt modelId="{599A2D8F-3813-47BE-8796-97BF84662AC4}" type="pres">
      <dgm:prSet presAssocID="{2665D958-98B4-4FDF-A9EB-D49B13D74691}" presName="tx1" presStyleLbl="revTx" presStyleIdx="2" presStyleCnt="6" custScaleY="27845"/>
      <dgm:spPr/>
    </dgm:pt>
    <dgm:pt modelId="{9ADC11CE-CCC3-4634-90B1-76F4F729AA52}" type="pres">
      <dgm:prSet presAssocID="{2665D958-98B4-4FDF-A9EB-D49B13D74691}" presName="vert1" presStyleCnt="0"/>
      <dgm:spPr/>
    </dgm:pt>
    <dgm:pt modelId="{CFA1ADF0-646F-46CA-959C-16ADF6F9B0A4}" type="pres">
      <dgm:prSet presAssocID="{4F1A7680-49C6-46F2-9B0D-5D21277E2754}" presName="thickLine" presStyleLbl="alignNode1" presStyleIdx="3" presStyleCnt="6"/>
      <dgm:spPr/>
    </dgm:pt>
    <dgm:pt modelId="{AE3F0F9E-99AB-45B5-9ED3-6330234B7CF1}" type="pres">
      <dgm:prSet presAssocID="{4F1A7680-49C6-46F2-9B0D-5D21277E2754}" presName="horz1" presStyleCnt="0"/>
      <dgm:spPr/>
    </dgm:pt>
    <dgm:pt modelId="{609A10DC-A40E-4C04-9D0D-4A16F65515D2}" type="pres">
      <dgm:prSet presAssocID="{4F1A7680-49C6-46F2-9B0D-5D21277E2754}" presName="tx1" presStyleLbl="revTx" presStyleIdx="3" presStyleCnt="6" custScaleY="39077"/>
      <dgm:spPr/>
    </dgm:pt>
    <dgm:pt modelId="{583E037B-7326-4996-B812-9B0F3824CC41}" type="pres">
      <dgm:prSet presAssocID="{4F1A7680-49C6-46F2-9B0D-5D21277E2754}" presName="vert1" presStyleCnt="0"/>
      <dgm:spPr/>
    </dgm:pt>
    <dgm:pt modelId="{EDDB30CF-415F-4878-B261-68C93150AF70}" type="pres">
      <dgm:prSet presAssocID="{BDDDFF0E-9164-403D-9805-4673834CBA1F}" presName="thickLine" presStyleLbl="alignNode1" presStyleIdx="4" presStyleCnt="6"/>
      <dgm:spPr/>
    </dgm:pt>
    <dgm:pt modelId="{E6D75B50-9152-4044-8922-3D24036FB82F}" type="pres">
      <dgm:prSet presAssocID="{BDDDFF0E-9164-403D-9805-4673834CBA1F}" presName="horz1" presStyleCnt="0"/>
      <dgm:spPr/>
    </dgm:pt>
    <dgm:pt modelId="{6BB22F36-308A-4625-A33E-B35F08E01D02}" type="pres">
      <dgm:prSet presAssocID="{BDDDFF0E-9164-403D-9805-4673834CBA1F}" presName="tx1" presStyleLbl="revTx" presStyleIdx="4" presStyleCnt="6" custScaleY="30649"/>
      <dgm:spPr/>
    </dgm:pt>
    <dgm:pt modelId="{7A39D680-0E1D-4383-8133-8CDE8B36A219}" type="pres">
      <dgm:prSet presAssocID="{BDDDFF0E-9164-403D-9805-4673834CBA1F}" presName="vert1" presStyleCnt="0"/>
      <dgm:spPr/>
    </dgm:pt>
    <dgm:pt modelId="{BF5D4A4C-B58C-41B0-BA2B-19E7C7839425}" type="pres">
      <dgm:prSet presAssocID="{7B588BFE-96A0-495F-8E98-0BD72F84754E}" presName="thickLine" presStyleLbl="alignNode1" presStyleIdx="5" presStyleCnt="6"/>
      <dgm:spPr/>
    </dgm:pt>
    <dgm:pt modelId="{3097A302-45F1-4FEB-9A56-EB6F70A7F622}" type="pres">
      <dgm:prSet presAssocID="{7B588BFE-96A0-495F-8E98-0BD72F84754E}" presName="horz1" presStyleCnt="0"/>
      <dgm:spPr/>
    </dgm:pt>
    <dgm:pt modelId="{382F61C8-60A8-4661-9FCB-D09E2AF069DC}" type="pres">
      <dgm:prSet presAssocID="{7B588BFE-96A0-495F-8E98-0BD72F84754E}" presName="tx1" presStyleLbl="revTx" presStyleIdx="5" presStyleCnt="6" custScaleY="36082"/>
      <dgm:spPr/>
    </dgm:pt>
    <dgm:pt modelId="{98C657AF-BE90-47CE-AAA6-BE721ED8BB3C}" type="pres">
      <dgm:prSet presAssocID="{7B588BFE-96A0-495F-8E98-0BD72F84754E}" presName="vert1" presStyleCnt="0"/>
      <dgm:spPr/>
    </dgm:pt>
  </dgm:ptLst>
  <dgm:cxnLst>
    <dgm:cxn modelId="{75CC4805-E70D-4F64-953D-C29FBFFCD138}" type="presOf" srcId="{2665D958-98B4-4FDF-A9EB-D49B13D74691}" destId="{599A2D8F-3813-47BE-8796-97BF84662AC4}" srcOrd="0" destOrd="0" presId="urn:microsoft.com/office/officeart/2008/layout/LinedList"/>
    <dgm:cxn modelId="{44D42507-BA46-4F9E-A314-5D17C4F59775}" type="presOf" srcId="{BE6D0FCB-8C5B-4FF7-88F9-D9EF65402123}" destId="{D2B00685-E31F-4908-9644-F8782F96D823}" srcOrd="0" destOrd="0" presId="urn:microsoft.com/office/officeart/2008/layout/LinedList"/>
    <dgm:cxn modelId="{04DB5E17-EA08-48C3-B655-37B584131D77}" srcId="{3B7F69F0-0DB2-4ADF-AEB9-5C251D77CDB3}" destId="{7B588BFE-96A0-495F-8E98-0BD72F84754E}" srcOrd="5" destOrd="0" parTransId="{D915BD35-CB53-408E-AC74-586701E0C558}" sibTransId="{35D36550-47CA-4C9A-823F-34551D1DFD77}"/>
    <dgm:cxn modelId="{E5D43E18-01DF-4349-ABA5-7FF5A683F2CF}" srcId="{3B7F69F0-0DB2-4ADF-AEB9-5C251D77CDB3}" destId="{BDDDFF0E-9164-403D-9805-4673834CBA1F}" srcOrd="4" destOrd="0" parTransId="{E3406B61-357F-4A61-B013-46D89CC44BDA}" sibTransId="{029DEF17-EDA2-4D0D-827D-E96D35D50E15}"/>
    <dgm:cxn modelId="{1C36B536-B5E4-485E-A1C3-89D13083318A}" srcId="{3B7F69F0-0DB2-4ADF-AEB9-5C251D77CDB3}" destId="{BE6D0FCB-8C5B-4FF7-88F9-D9EF65402123}" srcOrd="1" destOrd="0" parTransId="{894FDEA5-0FBA-4FF0-82FB-3C910D1FE8F5}" sibTransId="{83BA675F-719B-4299-8877-0DF60E35F940}"/>
    <dgm:cxn modelId="{D597CA73-4BB3-4FFD-8EBE-B3D034C1DF0D}" type="presOf" srcId="{C0109AEC-40BC-43D1-98DF-B65CD7664713}" destId="{017EE1CB-4EB9-4B2F-A2F8-AA67701BA802}" srcOrd="0" destOrd="0" presId="urn:microsoft.com/office/officeart/2008/layout/LinedList"/>
    <dgm:cxn modelId="{2C87637B-5DB9-4B49-8E59-0F3C3074E82A}" srcId="{3B7F69F0-0DB2-4ADF-AEB9-5C251D77CDB3}" destId="{4F1A7680-49C6-46F2-9B0D-5D21277E2754}" srcOrd="3" destOrd="0" parTransId="{6C0A7098-365C-499F-834C-A0938A0A733D}" sibTransId="{E0B457EA-3195-4EAC-91B1-DC63FE8841BB}"/>
    <dgm:cxn modelId="{EE812287-D787-42AD-ADCF-44C240CBBF62}" srcId="{3B7F69F0-0DB2-4ADF-AEB9-5C251D77CDB3}" destId="{2665D958-98B4-4FDF-A9EB-D49B13D74691}" srcOrd="2" destOrd="0" parTransId="{2C0BD343-D1C8-48ED-A2E7-80E7A1F2F18F}" sibTransId="{14D9089C-9BAC-43D2-A4FA-E4086FA8C3F2}"/>
    <dgm:cxn modelId="{E866FE9D-F694-43C0-994A-317948B6D596}" srcId="{3B7F69F0-0DB2-4ADF-AEB9-5C251D77CDB3}" destId="{C0109AEC-40BC-43D1-98DF-B65CD7664713}" srcOrd="0" destOrd="0" parTransId="{1E80E887-F249-4989-A1D5-55F4529A2D6D}" sibTransId="{75D0D667-EB2F-4DD0-A619-5875BB3FF362}"/>
    <dgm:cxn modelId="{B64832D5-5C25-4BA6-BAC2-2C4C34CD61FA}" type="presOf" srcId="{4F1A7680-49C6-46F2-9B0D-5D21277E2754}" destId="{609A10DC-A40E-4C04-9D0D-4A16F65515D2}" srcOrd="0" destOrd="0" presId="urn:microsoft.com/office/officeart/2008/layout/LinedList"/>
    <dgm:cxn modelId="{ABE3E0D9-6170-4A15-AA27-CEF3B035B77D}" type="presOf" srcId="{3B7F69F0-0DB2-4ADF-AEB9-5C251D77CDB3}" destId="{C08D6906-25CB-48AF-B9F9-113E3FCB231D}" srcOrd="0" destOrd="0" presId="urn:microsoft.com/office/officeart/2008/layout/LinedList"/>
    <dgm:cxn modelId="{7182AFEB-9311-4623-80E2-61338CB35B5E}" type="presOf" srcId="{BDDDFF0E-9164-403D-9805-4673834CBA1F}" destId="{6BB22F36-308A-4625-A33E-B35F08E01D02}" srcOrd="0" destOrd="0" presId="urn:microsoft.com/office/officeart/2008/layout/LinedList"/>
    <dgm:cxn modelId="{A8816FF2-1A7B-4139-A018-E43D77875F3F}" type="presOf" srcId="{7B588BFE-96A0-495F-8E98-0BD72F84754E}" destId="{382F61C8-60A8-4661-9FCB-D09E2AF069DC}" srcOrd="0" destOrd="0" presId="urn:microsoft.com/office/officeart/2008/layout/LinedList"/>
    <dgm:cxn modelId="{A2C2A3FC-DE83-465E-95B3-0A1ECDBFF77E}" type="presParOf" srcId="{C08D6906-25CB-48AF-B9F9-113E3FCB231D}" destId="{B195FEFC-00B3-4C63-8ED1-315950F9354C}" srcOrd="0" destOrd="0" presId="urn:microsoft.com/office/officeart/2008/layout/LinedList"/>
    <dgm:cxn modelId="{56E0EAD7-7EA9-4DA8-A903-9189DFA2FCFC}" type="presParOf" srcId="{C08D6906-25CB-48AF-B9F9-113E3FCB231D}" destId="{624259B5-7A09-432D-ABC3-E4764CE5CF9E}" srcOrd="1" destOrd="0" presId="urn:microsoft.com/office/officeart/2008/layout/LinedList"/>
    <dgm:cxn modelId="{80B54431-4B3D-4C89-9EC7-B59CC515DD68}" type="presParOf" srcId="{624259B5-7A09-432D-ABC3-E4764CE5CF9E}" destId="{017EE1CB-4EB9-4B2F-A2F8-AA67701BA802}" srcOrd="0" destOrd="0" presId="urn:microsoft.com/office/officeart/2008/layout/LinedList"/>
    <dgm:cxn modelId="{6E9D8AF9-693B-407F-9A6A-52BF7B0CC976}" type="presParOf" srcId="{624259B5-7A09-432D-ABC3-E4764CE5CF9E}" destId="{79530462-36CE-4577-96C4-EFBDC9736D56}" srcOrd="1" destOrd="0" presId="urn:microsoft.com/office/officeart/2008/layout/LinedList"/>
    <dgm:cxn modelId="{4115D897-39E2-408C-9343-7E7BC633771F}" type="presParOf" srcId="{C08D6906-25CB-48AF-B9F9-113E3FCB231D}" destId="{5CC9CAB3-BCF8-43C1-B9A7-649E67423D5D}" srcOrd="2" destOrd="0" presId="urn:microsoft.com/office/officeart/2008/layout/LinedList"/>
    <dgm:cxn modelId="{A747EFD4-6B9A-4598-8BCB-1C5975A26332}" type="presParOf" srcId="{C08D6906-25CB-48AF-B9F9-113E3FCB231D}" destId="{06758A95-1361-45B2-BDA1-E1E16951BA1E}" srcOrd="3" destOrd="0" presId="urn:microsoft.com/office/officeart/2008/layout/LinedList"/>
    <dgm:cxn modelId="{24740EFA-02E8-4759-8794-D2B18C3F8C00}" type="presParOf" srcId="{06758A95-1361-45B2-BDA1-E1E16951BA1E}" destId="{D2B00685-E31F-4908-9644-F8782F96D823}" srcOrd="0" destOrd="0" presId="urn:microsoft.com/office/officeart/2008/layout/LinedList"/>
    <dgm:cxn modelId="{8F1BDABE-2DC3-43B2-A2D0-72CD4B37D6C3}" type="presParOf" srcId="{06758A95-1361-45B2-BDA1-E1E16951BA1E}" destId="{8F96B951-294D-4B4D-875B-E73DB8EB62D9}" srcOrd="1" destOrd="0" presId="urn:microsoft.com/office/officeart/2008/layout/LinedList"/>
    <dgm:cxn modelId="{2564FDB5-0302-43C9-A3EB-695CBE67BC5C}" type="presParOf" srcId="{C08D6906-25CB-48AF-B9F9-113E3FCB231D}" destId="{4D5B3EC7-A442-41C8-851B-73109EA47C00}" srcOrd="4" destOrd="0" presId="urn:microsoft.com/office/officeart/2008/layout/LinedList"/>
    <dgm:cxn modelId="{0C651FA1-7DEE-4701-A9F7-8712AD5E1FE3}" type="presParOf" srcId="{C08D6906-25CB-48AF-B9F9-113E3FCB231D}" destId="{474445B8-C5B0-4877-BA50-227297A78DF2}" srcOrd="5" destOrd="0" presId="urn:microsoft.com/office/officeart/2008/layout/LinedList"/>
    <dgm:cxn modelId="{04DE904F-0D57-4BEB-BE3A-3B81D42659E2}" type="presParOf" srcId="{474445B8-C5B0-4877-BA50-227297A78DF2}" destId="{599A2D8F-3813-47BE-8796-97BF84662AC4}" srcOrd="0" destOrd="0" presId="urn:microsoft.com/office/officeart/2008/layout/LinedList"/>
    <dgm:cxn modelId="{FF25C20B-5BEF-42B5-9BEE-ECDBD796F16E}" type="presParOf" srcId="{474445B8-C5B0-4877-BA50-227297A78DF2}" destId="{9ADC11CE-CCC3-4634-90B1-76F4F729AA52}" srcOrd="1" destOrd="0" presId="urn:microsoft.com/office/officeart/2008/layout/LinedList"/>
    <dgm:cxn modelId="{A5588B30-A7FF-4982-997E-EA1C45BA3EF0}" type="presParOf" srcId="{C08D6906-25CB-48AF-B9F9-113E3FCB231D}" destId="{CFA1ADF0-646F-46CA-959C-16ADF6F9B0A4}" srcOrd="6" destOrd="0" presId="urn:microsoft.com/office/officeart/2008/layout/LinedList"/>
    <dgm:cxn modelId="{DAFF01BB-9E5E-4752-A679-5513FD960D19}" type="presParOf" srcId="{C08D6906-25CB-48AF-B9F9-113E3FCB231D}" destId="{AE3F0F9E-99AB-45B5-9ED3-6330234B7CF1}" srcOrd="7" destOrd="0" presId="urn:microsoft.com/office/officeart/2008/layout/LinedList"/>
    <dgm:cxn modelId="{966722CA-D4AC-4A36-9C67-4B130AB580BB}" type="presParOf" srcId="{AE3F0F9E-99AB-45B5-9ED3-6330234B7CF1}" destId="{609A10DC-A40E-4C04-9D0D-4A16F65515D2}" srcOrd="0" destOrd="0" presId="urn:microsoft.com/office/officeart/2008/layout/LinedList"/>
    <dgm:cxn modelId="{771B26BD-708C-484A-AC1C-3239EA5CC3C1}" type="presParOf" srcId="{AE3F0F9E-99AB-45B5-9ED3-6330234B7CF1}" destId="{583E037B-7326-4996-B812-9B0F3824CC41}" srcOrd="1" destOrd="0" presId="urn:microsoft.com/office/officeart/2008/layout/LinedList"/>
    <dgm:cxn modelId="{79CB3246-C768-4473-A52D-3D2D5DE0CD94}" type="presParOf" srcId="{C08D6906-25CB-48AF-B9F9-113E3FCB231D}" destId="{EDDB30CF-415F-4878-B261-68C93150AF70}" srcOrd="8" destOrd="0" presId="urn:microsoft.com/office/officeart/2008/layout/LinedList"/>
    <dgm:cxn modelId="{4A1A64E4-F10B-47E1-95F5-48FE9E213A71}" type="presParOf" srcId="{C08D6906-25CB-48AF-B9F9-113E3FCB231D}" destId="{E6D75B50-9152-4044-8922-3D24036FB82F}" srcOrd="9" destOrd="0" presId="urn:microsoft.com/office/officeart/2008/layout/LinedList"/>
    <dgm:cxn modelId="{749CEAC8-E6A4-4C72-BC22-0A4B0CE31B77}" type="presParOf" srcId="{E6D75B50-9152-4044-8922-3D24036FB82F}" destId="{6BB22F36-308A-4625-A33E-B35F08E01D02}" srcOrd="0" destOrd="0" presId="urn:microsoft.com/office/officeart/2008/layout/LinedList"/>
    <dgm:cxn modelId="{2515A576-C259-4761-B318-B7B6F7D65ED8}" type="presParOf" srcId="{E6D75B50-9152-4044-8922-3D24036FB82F}" destId="{7A39D680-0E1D-4383-8133-8CDE8B36A219}" srcOrd="1" destOrd="0" presId="urn:microsoft.com/office/officeart/2008/layout/LinedList"/>
    <dgm:cxn modelId="{E72500F0-552C-48C0-9891-C5ADF7F89EED}" type="presParOf" srcId="{C08D6906-25CB-48AF-B9F9-113E3FCB231D}" destId="{BF5D4A4C-B58C-41B0-BA2B-19E7C7839425}" srcOrd="10" destOrd="0" presId="urn:microsoft.com/office/officeart/2008/layout/LinedList"/>
    <dgm:cxn modelId="{7C10970D-79D1-4493-9BFC-58C41C6BAFA7}" type="presParOf" srcId="{C08D6906-25CB-48AF-B9F9-113E3FCB231D}" destId="{3097A302-45F1-4FEB-9A56-EB6F70A7F622}" srcOrd="11" destOrd="0" presId="urn:microsoft.com/office/officeart/2008/layout/LinedList"/>
    <dgm:cxn modelId="{C5860BF4-4EAD-4C1C-8686-98221F5F91DE}" type="presParOf" srcId="{3097A302-45F1-4FEB-9A56-EB6F70A7F622}" destId="{382F61C8-60A8-4661-9FCB-D09E2AF069DC}" srcOrd="0" destOrd="0" presId="urn:microsoft.com/office/officeart/2008/layout/LinedList"/>
    <dgm:cxn modelId="{8921EAB2-17E7-4D12-822A-4986D64157DA}" type="presParOf" srcId="{3097A302-45F1-4FEB-9A56-EB6F70A7F622}" destId="{98C657AF-BE90-47CE-AAA6-BE721ED8BB3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5E121-D1CC-455A-9CC8-C7254F6D55CA}">
      <dsp:nvSpPr>
        <dsp:cNvPr id="0" name=""/>
        <dsp:cNvSpPr/>
      </dsp:nvSpPr>
      <dsp:spPr>
        <a:xfrm>
          <a:off x="3191" y="178284"/>
          <a:ext cx="1872067" cy="4680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/>
            <a:t>Συλλογή δειγμάτων</a:t>
          </a:r>
        </a:p>
      </dsp:txBody>
      <dsp:txXfrm>
        <a:off x="16899" y="191992"/>
        <a:ext cx="1844651" cy="440600"/>
      </dsp:txXfrm>
    </dsp:sp>
    <dsp:sp modelId="{C7F7F1D5-F5A7-4B7C-9CB9-1504C36DA726}">
      <dsp:nvSpPr>
        <dsp:cNvPr id="0" name=""/>
        <dsp:cNvSpPr/>
      </dsp:nvSpPr>
      <dsp:spPr>
        <a:xfrm rot="5400000">
          <a:off x="898273" y="687253"/>
          <a:ext cx="81902" cy="8190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64B29-2C7A-4BBB-BB5B-B0569DEFABCD}">
      <dsp:nvSpPr>
        <dsp:cNvPr id="0" name=""/>
        <dsp:cNvSpPr/>
      </dsp:nvSpPr>
      <dsp:spPr>
        <a:xfrm>
          <a:off x="3191" y="810107"/>
          <a:ext cx="1872067" cy="93544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900" kern="1200" dirty="0"/>
            <a:t>Τρία 24ωρα δείγματα/εβδομάδα από κάθε πόλη (Χανιά, Ρέθυμνο, Ηράκλειο, Άγιος Νικόλαος) -λαμβάνονται από αυτόματο δειγματολήπτη</a:t>
          </a:r>
        </a:p>
      </dsp:txBody>
      <dsp:txXfrm>
        <a:off x="30589" y="837505"/>
        <a:ext cx="1817271" cy="880652"/>
      </dsp:txXfrm>
    </dsp:sp>
    <dsp:sp modelId="{F01E0AF4-0DF4-4EBE-8659-C32ED5538C39}">
      <dsp:nvSpPr>
        <dsp:cNvPr id="0" name=""/>
        <dsp:cNvSpPr/>
      </dsp:nvSpPr>
      <dsp:spPr>
        <a:xfrm>
          <a:off x="2137347" y="178284"/>
          <a:ext cx="1872067" cy="468016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Επεξεργασία δειγμάτων - </a:t>
          </a:r>
          <a:r>
            <a:rPr lang="el-GR" sz="1000" kern="1200" dirty="0" err="1"/>
            <a:t>Φυγοκεντρήσεις</a:t>
          </a:r>
          <a:r>
            <a:rPr lang="el-GR" sz="1000" kern="1200" dirty="0"/>
            <a:t>:</a:t>
          </a:r>
        </a:p>
      </dsp:txBody>
      <dsp:txXfrm>
        <a:off x="2151055" y="191992"/>
        <a:ext cx="1844651" cy="440600"/>
      </dsp:txXfrm>
    </dsp:sp>
    <dsp:sp modelId="{139B35AA-3FE4-4716-A05B-F123445032E3}">
      <dsp:nvSpPr>
        <dsp:cNvPr id="0" name=""/>
        <dsp:cNvSpPr/>
      </dsp:nvSpPr>
      <dsp:spPr>
        <a:xfrm rot="5400000">
          <a:off x="3032430" y="687253"/>
          <a:ext cx="81902" cy="8190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780253"/>
            <a:satOff val="-973"/>
            <a:lumOff val="2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D015B-A9F2-4182-8AD4-1D9FD0618270}">
      <dsp:nvSpPr>
        <dsp:cNvPr id="0" name=""/>
        <dsp:cNvSpPr/>
      </dsp:nvSpPr>
      <dsp:spPr>
        <a:xfrm>
          <a:off x="2137347" y="810107"/>
          <a:ext cx="1872067" cy="4680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837637"/>
            <a:satOff val="-730"/>
            <a:lumOff val="-1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837637"/>
              <a:satOff val="-730"/>
              <a:lumOff val="-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900" kern="1200" dirty="0"/>
            <a:t>Απομόνωση και απομάκρυνση στερεού υπολείμματος </a:t>
          </a:r>
        </a:p>
      </dsp:txBody>
      <dsp:txXfrm>
        <a:off x="2151055" y="823815"/>
        <a:ext cx="1844651" cy="440600"/>
      </dsp:txXfrm>
    </dsp:sp>
    <dsp:sp modelId="{80FBBCED-EB9E-4BD6-9A93-3816A36DECD5}">
      <dsp:nvSpPr>
        <dsp:cNvPr id="0" name=""/>
        <dsp:cNvSpPr/>
      </dsp:nvSpPr>
      <dsp:spPr>
        <a:xfrm rot="5400000">
          <a:off x="3032430" y="1319075"/>
          <a:ext cx="81902" cy="8190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354003-0111-42FB-8443-B67DF2B1C866}">
      <dsp:nvSpPr>
        <dsp:cNvPr id="0" name=""/>
        <dsp:cNvSpPr/>
      </dsp:nvSpPr>
      <dsp:spPr>
        <a:xfrm>
          <a:off x="2137347" y="1441930"/>
          <a:ext cx="1872067" cy="4680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900" kern="1200" dirty="0"/>
            <a:t>Συγκέντρωση του ιού από το υπερκείμενο υγρό με τη βοήθεια ειδικού φίλτρου</a:t>
          </a:r>
          <a:r>
            <a:rPr lang="en-US" sz="900" kern="1200" dirty="0"/>
            <a:t> </a:t>
          </a:r>
          <a:r>
            <a:rPr lang="el-GR" sz="900" kern="1200" dirty="0"/>
            <a:t>κυτταρίνης (</a:t>
          </a:r>
          <a:r>
            <a:rPr lang="en-US" sz="900" kern="1200" dirty="0"/>
            <a:t>10kD)</a:t>
          </a:r>
          <a:r>
            <a:rPr lang="el-GR" sz="900" kern="1200" dirty="0"/>
            <a:t> </a:t>
          </a:r>
        </a:p>
      </dsp:txBody>
      <dsp:txXfrm>
        <a:off x="2151055" y="1455638"/>
        <a:ext cx="1844651" cy="440600"/>
      </dsp:txXfrm>
    </dsp:sp>
    <dsp:sp modelId="{C40A9540-666C-4573-AD64-A2A9645F48A8}">
      <dsp:nvSpPr>
        <dsp:cNvPr id="0" name=""/>
        <dsp:cNvSpPr/>
      </dsp:nvSpPr>
      <dsp:spPr>
        <a:xfrm>
          <a:off x="4271504" y="178284"/>
          <a:ext cx="1872067" cy="468016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Επεξεργασία δειγμάτων – Εκχύλιση </a:t>
          </a:r>
          <a:r>
            <a:rPr lang="de-DE" sz="1000" kern="1200" dirty="0"/>
            <a:t>RNA</a:t>
          </a:r>
          <a:endParaRPr lang="el-GR" sz="1000" kern="1200" dirty="0"/>
        </a:p>
      </dsp:txBody>
      <dsp:txXfrm>
        <a:off x="4285212" y="191992"/>
        <a:ext cx="1844651" cy="440600"/>
      </dsp:txXfrm>
    </dsp:sp>
    <dsp:sp modelId="{D488B283-66F0-4E99-B212-B87ABD75BBE1}">
      <dsp:nvSpPr>
        <dsp:cNvPr id="0" name=""/>
        <dsp:cNvSpPr/>
      </dsp:nvSpPr>
      <dsp:spPr>
        <a:xfrm rot="5400000">
          <a:off x="5166586" y="687253"/>
          <a:ext cx="81902" cy="8190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09992-C5E0-4FE2-BFC3-F2BEEBDC5939}">
      <dsp:nvSpPr>
        <dsp:cNvPr id="0" name=""/>
        <dsp:cNvSpPr/>
      </dsp:nvSpPr>
      <dsp:spPr>
        <a:xfrm>
          <a:off x="4271504" y="810107"/>
          <a:ext cx="1872067" cy="4680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AllPrep</a:t>
          </a:r>
          <a:r>
            <a:rPr lang="en-US" sz="900" kern="1200" dirty="0"/>
            <a:t> </a:t>
          </a:r>
          <a:r>
            <a:rPr lang="en-US" sz="900" kern="1200" dirty="0" err="1"/>
            <a:t>PowerViral</a:t>
          </a:r>
          <a:r>
            <a:rPr lang="en-US" sz="900" kern="1200" dirty="0"/>
            <a:t> DNA/RNA kit (</a:t>
          </a:r>
          <a:r>
            <a:rPr lang="en-US" sz="900" kern="1200" dirty="0" err="1"/>
            <a:t>Qiagen</a:t>
          </a:r>
          <a:r>
            <a:rPr lang="en-US" sz="900" kern="1200" dirty="0"/>
            <a:t>, Hilden, Germany) </a:t>
          </a:r>
          <a:r>
            <a:rPr lang="el-GR" sz="900" kern="1200" dirty="0"/>
            <a:t>με την προσθήκη </a:t>
          </a:r>
          <a:r>
            <a:rPr lang="de-DE" sz="900" kern="1200" dirty="0" err="1"/>
            <a:t>carrier</a:t>
          </a:r>
          <a:r>
            <a:rPr lang="de-DE" sz="900" kern="1200" dirty="0"/>
            <a:t> RNA</a:t>
          </a:r>
          <a:endParaRPr lang="el-GR" sz="900" kern="1200" dirty="0"/>
        </a:p>
      </dsp:txBody>
      <dsp:txXfrm>
        <a:off x="4285212" y="823815"/>
        <a:ext cx="1844651" cy="440600"/>
      </dsp:txXfrm>
    </dsp:sp>
    <dsp:sp modelId="{3AE2EABF-4D4A-4529-815D-9930E44AD683}">
      <dsp:nvSpPr>
        <dsp:cNvPr id="0" name=""/>
        <dsp:cNvSpPr/>
      </dsp:nvSpPr>
      <dsp:spPr>
        <a:xfrm rot="5400000">
          <a:off x="5166586" y="1319075"/>
          <a:ext cx="81902" cy="8190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4EC85-EB2B-4098-9314-3A8707125C8D}">
      <dsp:nvSpPr>
        <dsp:cNvPr id="0" name=""/>
        <dsp:cNvSpPr/>
      </dsp:nvSpPr>
      <dsp:spPr>
        <a:xfrm>
          <a:off x="4271504" y="1441930"/>
          <a:ext cx="1872067" cy="4680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900" kern="1200" dirty="0"/>
            <a:t>Απομάκρυνση αναστολέων - </a:t>
          </a:r>
          <a:r>
            <a:rPr lang="en-US" sz="900" kern="1200" dirty="0" err="1"/>
            <a:t>OneStep</a:t>
          </a:r>
          <a:r>
            <a:rPr lang="en-US" sz="900" kern="1200" dirty="0"/>
            <a:t> PCR Inhibitor kit (</a:t>
          </a:r>
          <a:r>
            <a:rPr lang="en-US" sz="900" kern="1200" dirty="0" err="1"/>
            <a:t>Zymo</a:t>
          </a:r>
          <a:r>
            <a:rPr lang="en-US" sz="900" kern="1200" dirty="0"/>
            <a:t> Research)</a:t>
          </a:r>
          <a:endParaRPr lang="el-GR" sz="900" kern="1200" dirty="0"/>
        </a:p>
      </dsp:txBody>
      <dsp:txXfrm>
        <a:off x="4285212" y="1455638"/>
        <a:ext cx="1844651" cy="440600"/>
      </dsp:txXfrm>
    </dsp:sp>
    <dsp:sp modelId="{B1DF6498-FF87-4E63-B13D-2827D00AA680}">
      <dsp:nvSpPr>
        <dsp:cNvPr id="0" name=""/>
        <dsp:cNvSpPr/>
      </dsp:nvSpPr>
      <dsp:spPr>
        <a:xfrm>
          <a:off x="6405661" y="178284"/>
          <a:ext cx="1872067" cy="468016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Μοριακή ανίχνευση και ποσοτικοποίηση του </a:t>
          </a:r>
          <a:r>
            <a:rPr lang="de-DE" sz="1000" kern="1200" dirty="0"/>
            <a:t>SARS-CoV-2</a:t>
          </a:r>
          <a:endParaRPr lang="el-GR" sz="1000" kern="1200" dirty="0"/>
        </a:p>
      </dsp:txBody>
      <dsp:txXfrm>
        <a:off x="6419369" y="191992"/>
        <a:ext cx="1844651" cy="440600"/>
      </dsp:txXfrm>
    </dsp:sp>
    <dsp:sp modelId="{0B683FCE-770A-4A16-B786-7F774D3494F0}">
      <dsp:nvSpPr>
        <dsp:cNvPr id="0" name=""/>
        <dsp:cNvSpPr/>
      </dsp:nvSpPr>
      <dsp:spPr>
        <a:xfrm rot="5400000">
          <a:off x="7300743" y="687253"/>
          <a:ext cx="81902" cy="8190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3901266"/>
            <a:satOff val="-4866"/>
            <a:lumOff val="114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BCB03-BECB-4057-A06E-870138CF281C}">
      <dsp:nvSpPr>
        <dsp:cNvPr id="0" name=""/>
        <dsp:cNvSpPr/>
      </dsp:nvSpPr>
      <dsp:spPr>
        <a:xfrm>
          <a:off x="6405661" y="810107"/>
          <a:ext cx="1872067" cy="4680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4188184"/>
            <a:satOff val="-3648"/>
            <a:lumOff val="-5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4188184"/>
              <a:satOff val="-3648"/>
              <a:lumOff val="-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Water-Sars-CoV-2 Real-time PCR kit (IDEXX): </a:t>
          </a:r>
          <a:r>
            <a:rPr lang="el-GR" sz="900" kern="1200" dirty="0"/>
            <a:t>Ανίχνευση των γονιδίων Ν1 και Ν2</a:t>
          </a:r>
        </a:p>
      </dsp:txBody>
      <dsp:txXfrm>
        <a:off x="6419369" y="823815"/>
        <a:ext cx="1844651" cy="440600"/>
      </dsp:txXfrm>
    </dsp:sp>
    <dsp:sp modelId="{52C7A073-A494-4273-BE9C-2001D45423D1}">
      <dsp:nvSpPr>
        <dsp:cNvPr id="0" name=""/>
        <dsp:cNvSpPr/>
      </dsp:nvSpPr>
      <dsp:spPr>
        <a:xfrm rot="5400000">
          <a:off x="7300743" y="1319075"/>
          <a:ext cx="81902" cy="81902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3F4AD-7F03-4FAA-88A8-940B3AC73982}">
      <dsp:nvSpPr>
        <dsp:cNvPr id="0" name=""/>
        <dsp:cNvSpPr/>
      </dsp:nvSpPr>
      <dsp:spPr>
        <a:xfrm>
          <a:off x="6405661" y="1441930"/>
          <a:ext cx="1872067" cy="4680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900" kern="1200" dirty="0"/>
            <a:t>Πρότυπη καμπύλη</a:t>
          </a:r>
          <a:r>
            <a:rPr lang="en-US" sz="900" kern="1200" dirty="0"/>
            <a:t> </a:t>
          </a:r>
          <a:r>
            <a:rPr lang="el-GR" sz="900" kern="1200" dirty="0"/>
            <a:t>για ποσοτικοποίηση βάσει του </a:t>
          </a:r>
          <a:r>
            <a:rPr lang="en-US" sz="900" kern="1200" dirty="0"/>
            <a:t>EURM-019 standard</a:t>
          </a:r>
          <a:r>
            <a:rPr lang="el-GR" sz="900" kern="1200" dirty="0"/>
            <a:t> (</a:t>
          </a:r>
          <a:r>
            <a:rPr lang="en-US" sz="900" kern="1200" dirty="0"/>
            <a:t>10</a:t>
          </a:r>
          <a:r>
            <a:rPr lang="en-US" sz="900" kern="1200" baseline="30000" dirty="0"/>
            <a:t>8</a:t>
          </a:r>
          <a:r>
            <a:rPr lang="en-US" sz="900" kern="1200" dirty="0"/>
            <a:t> – 1 copy/</a:t>
          </a:r>
          <a:r>
            <a:rPr lang="el-GR" sz="900" kern="1200" dirty="0"/>
            <a:t>μ</a:t>
          </a:r>
          <a:r>
            <a:rPr lang="en-GB" sz="900" kern="1200" dirty="0"/>
            <a:t>l</a:t>
          </a:r>
          <a:r>
            <a:rPr lang="el-GR" sz="900" kern="1200" dirty="0"/>
            <a:t>)</a:t>
          </a:r>
        </a:p>
      </dsp:txBody>
      <dsp:txXfrm>
        <a:off x="6419369" y="1455638"/>
        <a:ext cx="1844651" cy="440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06BD5-857A-4E58-AC9B-F2843B61CB4B}">
      <dsp:nvSpPr>
        <dsp:cNvPr id="0" name=""/>
        <dsp:cNvSpPr/>
      </dsp:nvSpPr>
      <dsp:spPr>
        <a:xfrm>
          <a:off x="0" y="2"/>
          <a:ext cx="777686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3726E9C-0C6B-4188-B3C2-4DB148259C53}">
      <dsp:nvSpPr>
        <dsp:cNvPr id="0" name=""/>
        <dsp:cNvSpPr/>
      </dsp:nvSpPr>
      <dsp:spPr>
        <a:xfrm>
          <a:off x="0" y="562"/>
          <a:ext cx="7776864" cy="383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Ο ιός απεκκρίνεται μέσω των κοπράνων κατά τα πρώιμα στάδια της </a:t>
          </a:r>
          <a:r>
            <a:rPr lang="el-GR" sz="1000" kern="1200" dirty="0" err="1"/>
            <a:t>νόσησης</a:t>
          </a:r>
          <a:r>
            <a:rPr lang="el-GR" sz="1000" kern="1200" dirty="0"/>
            <a:t>.</a:t>
          </a:r>
        </a:p>
      </dsp:txBody>
      <dsp:txXfrm>
        <a:off x="0" y="562"/>
        <a:ext cx="7776864" cy="383667"/>
      </dsp:txXfrm>
    </dsp:sp>
    <dsp:sp modelId="{787497A2-0D5F-486D-A76F-58775852A5E6}">
      <dsp:nvSpPr>
        <dsp:cNvPr id="0" name=""/>
        <dsp:cNvSpPr/>
      </dsp:nvSpPr>
      <dsp:spPr>
        <a:xfrm>
          <a:off x="0" y="384230"/>
          <a:ext cx="777686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9FBEA41-3B09-4454-8257-E39EC23BB589}">
      <dsp:nvSpPr>
        <dsp:cNvPr id="0" name=""/>
        <dsp:cNvSpPr/>
      </dsp:nvSpPr>
      <dsp:spPr>
        <a:xfrm>
          <a:off x="0" y="384230"/>
          <a:ext cx="7776864" cy="383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Η ανίχνευση του ιού στα λύματα μιας πόλης μπορεί να χρησιμεύσει ως δείκτης για την εμφάνιση και εξάπλωσή του στην κοινότητα.</a:t>
          </a:r>
        </a:p>
      </dsp:txBody>
      <dsp:txXfrm>
        <a:off x="0" y="384230"/>
        <a:ext cx="7776864" cy="383667"/>
      </dsp:txXfrm>
    </dsp:sp>
    <dsp:sp modelId="{EAF86678-5D28-4C97-92C1-19AE26081483}">
      <dsp:nvSpPr>
        <dsp:cNvPr id="0" name=""/>
        <dsp:cNvSpPr/>
      </dsp:nvSpPr>
      <dsp:spPr>
        <a:xfrm>
          <a:off x="0" y="767897"/>
          <a:ext cx="7776864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96D1BA7-86DB-432D-A0D4-FBAD41E69061}">
      <dsp:nvSpPr>
        <dsp:cNvPr id="0" name=""/>
        <dsp:cNvSpPr/>
      </dsp:nvSpPr>
      <dsp:spPr>
        <a:xfrm>
          <a:off x="0" y="767897"/>
          <a:ext cx="7776864" cy="383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Η επιδημιολογική μελέτη μέσω του ελέγχου των λυμάτων μπορεί να γίνει ένα ισχυρό εργαλείο για την πρόβλεψη και την έγκαιρη προειδοποίηση.</a:t>
          </a:r>
        </a:p>
      </dsp:txBody>
      <dsp:txXfrm>
        <a:off x="0" y="767897"/>
        <a:ext cx="7776864" cy="3836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5FEFC-00B3-4C63-8ED1-315950F9354C}">
      <dsp:nvSpPr>
        <dsp:cNvPr id="0" name=""/>
        <dsp:cNvSpPr/>
      </dsp:nvSpPr>
      <dsp:spPr>
        <a:xfrm>
          <a:off x="0" y="549"/>
          <a:ext cx="587813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17EE1CB-4EB9-4B2F-A2F8-AA67701BA802}">
      <dsp:nvSpPr>
        <dsp:cNvPr id="0" name=""/>
        <dsp:cNvSpPr/>
      </dsp:nvSpPr>
      <dsp:spPr>
        <a:xfrm>
          <a:off x="0" y="549"/>
          <a:ext cx="5878138" cy="179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600" kern="1200"/>
            <a:t>Τα δεδομένα κρουσμάτων </a:t>
          </a:r>
          <a:r>
            <a:rPr lang="en-GB" sz="600" kern="1200"/>
            <a:t>COVID-19 </a:t>
          </a:r>
          <a:r>
            <a:rPr lang="el-GR" sz="600" kern="1200"/>
            <a:t>ανά ημέρα λήφθησαν από τον Εθνικό Οργανισμό Υγείας</a:t>
          </a:r>
        </a:p>
      </dsp:txBody>
      <dsp:txXfrm>
        <a:off x="0" y="549"/>
        <a:ext cx="5878138" cy="179194"/>
      </dsp:txXfrm>
    </dsp:sp>
    <dsp:sp modelId="{5CC9CAB3-BCF8-43C1-B9A7-649E67423D5D}">
      <dsp:nvSpPr>
        <dsp:cNvPr id="0" name=""/>
        <dsp:cNvSpPr/>
      </dsp:nvSpPr>
      <dsp:spPr>
        <a:xfrm>
          <a:off x="0" y="179744"/>
          <a:ext cx="5878138" cy="0"/>
        </a:xfrm>
        <a:prstGeom prst="line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12700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B00685-E31F-4908-9644-F8782F96D823}">
      <dsp:nvSpPr>
        <dsp:cNvPr id="0" name=""/>
        <dsp:cNvSpPr/>
      </dsp:nvSpPr>
      <dsp:spPr>
        <a:xfrm>
          <a:off x="0" y="179744"/>
          <a:ext cx="5878138" cy="154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600" kern="1200"/>
            <a:t>Η συσχέτιση της συγκέντρωσης </a:t>
          </a:r>
          <a:r>
            <a:rPr lang="en-GB" sz="600" kern="1200"/>
            <a:t>RNA </a:t>
          </a:r>
          <a:r>
            <a:rPr lang="el-GR" sz="600" kern="1200"/>
            <a:t>του </a:t>
          </a:r>
          <a:r>
            <a:rPr lang="en-GB" sz="600" kern="1200"/>
            <a:t>SARS-CoV-2 </a:t>
          </a:r>
          <a:r>
            <a:rPr lang="el-GR" sz="600" kern="1200"/>
            <a:t>στα λύματα και των ανθρώπινων περιστατικών έγινε με χρήση του συντελεστή </a:t>
          </a:r>
          <a:r>
            <a:rPr lang="en-GB" sz="600" kern="1200"/>
            <a:t>Spearman</a:t>
          </a:r>
          <a:endParaRPr lang="el-GR" sz="600" kern="1200"/>
        </a:p>
      </dsp:txBody>
      <dsp:txXfrm>
        <a:off x="0" y="179744"/>
        <a:ext cx="5878138" cy="154250"/>
      </dsp:txXfrm>
    </dsp:sp>
    <dsp:sp modelId="{4D5B3EC7-A442-41C8-851B-73109EA47C00}">
      <dsp:nvSpPr>
        <dsp:cNvPr id="0" name=""/>
        <dsp:cNvSpPr/>
      </dsp:nvSpPr>
      <dsp:spPr>
        <a:xfrm>
          <a:off x="0" y="333995"/>
          <a:ext cx="5878138" cy="0"/>
        </a:xfrm>
        <a:prstGeom prst="line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12700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99A2D8F-3813-47BE-8796-97BF84662AC4}">
      <dsp:nvSpPr>
        <dsp:cNvPr id="0" name=""/>
        <dsp:cNvSpPr/>
      </dsp:nvSpPr>
      <dsp:spPr>
        <a:xfrm>
          <a:off x="0" y="333995"/>
          <a:ext cx="5878138" cy="238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600" kern="1200"/>
            <a:t>Χρησιμοποιήθηκαν διαφορετικές εκφράσεις των μετρήσεων στα λύματα (μεμονωμένες μετρήσεις, κυλιόμενοι μέσοι όροι, κανονικοποιημένες συγκεντρώσεις) και κρουσμάτων (ημερήσια</a:t>
          </a:r>
          <a:r>
            <a:rPr lang="en-GB" sz="600" kern="1200"/>
            <a:t> </a:t>
          </a:r>
          <a:r>
            <a:rPr lang="el-GR" sz="600" kern="1200"/>
            <a:t>και σωρευτικά 7 και 14 ημερών)</a:t>
          </a:r>
        </a:p>
      </dsp:txBody>
      <dsp:txXfrm>
        <a:off x="0" y="333995"/>
        <a:ext cx="5878138" cy="238683"/>
      </dsp:txXfrm>
    </dsp:sp>
    <dsp:sp modelId="{CFA1ADF0-646F-46CA-959C-16ADF6F9B0A4}">
      <dsp:nvSpPr>
        <dsp:cNvPr id="0" name=""/>
        <dsp:cNvSpPr/>
      </dsp:nvSpPr>
      <dsp:spPr>
        <a:xfrm>
          <a:off x="0" y="572679"/>
          <a:ext cx="5878138" cy="0"/>
        </a:xfrm>
        <a:prstGeom prst="line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12700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09A10DC-A40E-4C04-9D0D-4A16F65515D2}">
      <dsp:nvSpPr>
        <dsp:cNvPr id="0" name=""/>
        <dsp:cNvSpPr/>
      </dsp:nvSpPr>
      <dsp:spPr>
        <a:xfrm>
          <a:off x="0" y="572679"/>
          <a:ext cx="5878138" cy="334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600" kern="1200"/>
            <a:t>Τα γραμμικά μοντέλα δεν φαίνεται να λειτουργούν, καθώς δεν είναι πάντα προφανές το πώς ένας φυσικοχημικός παράγοντας μπορεί να επηρεάσει την παρουσία και τη συγκέντρωση του ιού στα λύματα – απαιτούνται πιο περίπλοκα μοντέλα</a:t>
          </a:r>
        </a:p>
      </dsp:txBody>
      <dsp:txXfrm>
        <a:off x="0" y="572679"/>
        <a:ext cx="5878138" cy="334962"/>
      </dsp:txXfrm>
    </dsp:sp>
    <dsp:sp modelId="{EDDB30CF-415F-4878-B261-68C93150AF70}">
      <dsp:nvSpPr>
        <dsp:cNvPr id="0" name=""/>
        <dsp:cNvSpPr/>
      </dsp:nvSpPr>
      <dsp:spPr>
        <a:xfrm>
          <a:off x="0" y="907641"/>
          <a:ext cx="5878138" cy="0"/>
        </a:xfrm>
        <a:prstGeom prst="line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12700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BB22F36-308A-4625-A33E-B35F08E01D02}">
      <dsp:nvSpPr>
        <dsp:cNvPr id="0" name=""/>
        <dsp:cNvSpPr/>
      </dsp:nvSpPr>
      <dsp:spPr>
        <a:xfrm>
          <a:off x="0" y="907641"/>
          <a:ext cx="5878138" cy="262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600" kern="1200" dirty="0"/>
            <a:t>Προβλέφθηκαν σχεδόν όλες οι αυξήσεις σε κρούσματα μέσω των λυμάτων σε κάθε πόλη, 3-7 ημέρες πριν αποτυπωθούν στον πληθυσμό</a:t>
          </a:r>
        </a:p>
      </dsp:txBody>
      <dsp:txXfrm>
        <a:off x="0" y="907641"/>
        <a:ext cx="5878138" cy="262719"/>
      </dsp:txXfrm>
    </dsp:sp>
    <dsp:sp modelId="{BF5D4A4C-B58C-41B0-BA2B-19E7C7839425}">
      <dsp:nvSpPr>
        <dsp:cNvPr id="0" name=""/>
        <dsp:cNvSpPr/>
      </dsp:nvSpPr>
      <dsp:spPr>
        <a:xfrm>
          <a:off x="0" y="1170361"/>
          <a:ext cx="5878138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27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2F61C8-60A8-4661-9FCB-D09E2AF069DC}">
      <dsp:nvSpPr>
        <dsp:cNvPr id="0" name=""/>
        <dsp:cNvSpPr/>
      </dsp:nvSpPr>
      <dsp:spPr>
        <a:xfrm>
          <a:off x="0" y="1170361"/>
          <a:ext cx="5878138" cy="309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600" kern="1200"/>
            <a:t>Η επιτήρηση των λυμάτων παραμένει ένα χρήσιμο εργαλείο για την παρακολούθηση όχι μόνο του </a:t>
          </a:r>
          <a:r>
            <a:rPr lang="en-GB" sz="600" kern="1200"/>
            <a:t>Sars-Cov-2, </a:t>
          </a:r>
          <a:r>
            <a:rPr lang="el-GR" sz="600" kern="1200"/>
            <a:t>αλλά και άλλων λοιμογόνων παραγόντων </a:t>
          </a:r>
        </a:p>
      </dsp:txBody>
      <dsp:txXfrm>
        <a:off x="0" y="1170361"/>
        <a:ext cx="5878138" cy="309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2E216-E9AB-450F-A97D-3908D6C1343F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E49C1-58D1-4F71-9682-D6232D2C241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5454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E49C1-58D1-4F71-9682-D6232D2C2411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509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E709-5640-417C-8992-089AE4B900F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058D-AD96-4048-99F7-DFDB092EB2F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E709-5640-417C-8992-089AE4B900F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058D-AD96-4048-99F7-DFDB092EB2F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E709-5640-417C-8992-089AE4B900F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058D-AD96-4048-99F7-DFDB092EB2F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E709-5640-417C-8992-089AE4B900F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058D-AD96-4048-99F7-DFDB092EB2F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E709-5640-417C-8992-089AE4B900F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058D-AD96-4048-99F7-DFDB092EB2F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E709-5640-417C-8992-089AE4B900F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058D-AD96-4048-99F7-DFDB092EB2F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E709-5640-417C-8992-089AE4B900F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058D-AD96-4048-99F7-DFDB092EB2F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E709-5640-417C-8992-089AE4B900F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058D-AD96-4048-99F7-DFDB092EB2F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E709-5640-417C-8992-089AE4B900F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058D-AD96-4048-99F7-DFDB092EB2F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E709-5640-417C-8992-089AE4B900F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058D-AD96-4048-99F7-DFDB092EB2F2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E709-5640-417C-8992-089AE4B900FA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44058D-AD96-4048-99F7-DFDB092EB2F2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044058D-AD96-4048-99F7-DFDB092EB2F2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32E709-5640-417C-8992-089AE4B900FA}" type="datetimeFigureOut">
              <a:rPr lang="el-GR" smtClean="0"/>
              <a:t>14/2/2022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6.png"/><Relationship Id="rId7" Type="http://schemas.openxmlformats.org/officeDocument/2006/relationships/diagramLayout" Target="../diagrams/layou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image" Target="../media/image8.png"/><Relationship Id="rId10" Type="http://schemas.microsoft.com/office/2007/relationships/diagramDrawing" Target="../diagrams/drawing3.xml"/><Relationship Id="rId4" Type="http://schemas.openxmlformats.org/officeDocument/2006/relationships/image" Target="../media/image7.png"/><Relationship Id="rId9" Type="http://schemas.openxmlformats.org/officeDocument/2006/relationships/diagramColors" Target="../diagrams/colors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1563638"/>
            <a:ext cx="7543800" cy="1153393"/>
          </a:xfrm>
        </p:spPr>
        <p:txBody>
          <a:bodyPr>
            <a:normAutofit/>
          </a:bodyPr>
          <a:lstStyle/>
          <a:p>
            <a:pPr algn="ctr"/>
            <a:r>
              <a:rPr lang="el-GR" sz="2000" b="0" dirty="0"/>
              <a:t>Η ΠΑΡΑΚΟΛΟΥΘΗΣΗ ΤΟΥ SARS-COV-2 ΣΕ ΔΕΙΓΜΑΤΑ ΑΝΕΠΕΞΕΡΓΑΣΤΩΝ ΛΥΜΑΤΩΝ ΑΠΟ ΤΕΣΣΕΡΙΣ ΔΗΜΟΤΙΚΕΣ ΕΓΚΑΤΑΣΤΑΣΕΙΣ ΕΠΕΞΕΡΓΑΣΙΑΣ ΛΥΜΑΤΩΝ ΤΗΣ ΚΡΗΤΗΣ ΩΣ ΕΡΓΑΛΕΙΟ ΕΓΚΑΙΡΗΣ ΠΡΟΓΝΩΣΗΣ</a:t>
            </a:r>
            <a:endParaRPr lang="el-GR" sz="2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52580" y="2827411"/>
            <a:ext cx="6461760" cy="57606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l-GR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Χοχλάκης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Δημοσθένης</a:t>
            </a:r>
            <a:r>
              <a:rPr lang="el-GR" sz="1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1,2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Σανδαλάκης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Βασίλειος</a:t>
            </a:r>
            <a:r>
              <a:rPr lang="el-GR" sz="1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Ξυλούρη Αλεξάνδρα</a:t>
            </a:r>
            <a:r>
              <a:rPr lang="el-GR" sz="1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Κοτσιφάκη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Χριστίνα</a:t>
            </a:r>
            <a:r>
              <a:rPr lang="el-GR" sz="1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Καλησπέρη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Δέσποινα</a:t>
            </a:r>
            <a:r>
              <a:rPr lang="el-GR" sz="1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Βιογιατζή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Χρύσα</a:t>
            </a:r>
            <a:r>
              <a:rPr lang="el-GR" sz="1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Σηφακάκη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Κρυσταλλία</a:t>
            </a:r>
            <a:r>
              <a:rPr lang="el-GR" sz="1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Μαρτιμιανάκη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Ελευθερία</a:t>
            </a:r>
            <a:r>
              <a:rPr lang="el-GR" sz="1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6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Αρετή Κοκκινομαγουλά</a:t>
            </a:r>
            <a:r>
              <a:rPr lang="el-GR" sz="1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1,2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Δασκαλάκη Μαρία-Όλγα</a:t>
            </a:r>
            <a:r>
              <a:rPr lang="el-GR" sz="1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Κουτσολιούτσου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Αναστασία</a:t>
            </a:r>
            <a:r>
              <a:rPr lang="el-GR" sz="1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7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Ψαρουλάκη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Άννα</a:t>
            </a:r>
            <a:r>
              <a:rPr lang="el-GR" sz="1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1,2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16" y="195486"/>
            <a:ext cx="2286000" cy="107442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28682"/>
            <a:ext cx="936104" cy="1078803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69" y="145852"/>
            <a:ext cx="1214125" cy="12091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BECCA1A-F903-4E0A-B8EB-120410409941}"/>
              </a:ext>
            </a:extLst>
          </p:cNvPr>
          <p:cNvSpPr txBox="1"/>
          <p:nvPr/>
        </p:nvSpPr>
        <p:spPr>
          <a:xfrm>
            <a:off x="5004047" y="542690"/>
            <a:ext cx="1656184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050" dirty="0"/>
              <a:t>Περιφερειακό Εργαστήριο Δημόσιας</a:t>
            </a:r>
            <a:r>
              <a:rPr lang="en-GB" sz="1050" dirty="0"/>
              <a:t> </a:t>
            </a:r>
            <a:r>
              <a:rPr lang="el-GR" sz="1050" dirty="0"/>
              <a:t>Υγείας Κρήτης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37D439-616C-4B5C-BB78-33D4FFF1A50E}"/>
              </a:ext>
            </a:extLst>
          </p:cNvPr>
          <p:cNvSpPr txBox="1"/>
          <p:nvPr/>
        </p:nvSpPr>
        <p:spPr>
          <a:xfrm>
            <a:off x="1084834" y="3870796"/>
            <a:ext cx="659725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l-GR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Εργαστήριο Κλινικής Μικροβιολογίας και Μικροβιακής </a:t>
            </a:r>
            <a:r>
              <a:rPr lang="el-GR" sz="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Παθογένεσης</a:t>
            </a:r>
            <a:r>
              <a:rPr lang="el-GR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Ιατρική Σχολή, Πανεπιστήμιο Κρήτης, </a:t>
            </a:r>
            <a:r>
              <a:rPr lang="el-GR" sz="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Βούτες</a:t>
            </a:r>
            <a:r>
              <a:rPr lang="el-GR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– Σταυράκια, 71110, Ηράκλειο, Κρήτη</a:t>
            </a:r>
          </a:p>
          <a:p>
            <a:pPr algn="just"/>
            <a:r>
              <a:rPr lang="el-GR" sz="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l-GR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Περιφερειακό Εργαστήριο Δημόσιας Υγείας Κρήτης, </a:t>
            </a:r>
            <a:r>
              <a:rPr lang="el-GR" sz="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Βούτες</a:t>
            </a:r>
            <a:r>
              <a:rPr lang="el-GR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– Σταυράκια, 71110, Ηράκλειο, Κρήτη</a:t>
            </a:r>
          </a:p>
          <a:p>
            <a:pPr algn="just"/>
            <a:r>
              <a:rPr lang="el-GR" sz="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el-GR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Δημοτική Εγκατάσταση Επεξεργασίας Λυμάτων Χανίων, Χανιά, Κρήτη</a:t>
            </a:r>
          </a:p>
          <a:p>
            <a:pPr algn="just"/>
            <a:r>
              <a:rPr lang="el-GR" sz="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l-GR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Δημοτική Εγκατάσταση Επεξεργασίας Λυμάτων Ρεθύμνου, Ρέθυμνο, Κρήτη</a:t>
            </a:r>
          </a:p>
          <a:p>
            <a:pPr algn="just"/>
            <a:r>
              <a:rPr lang="el-GR" sz="800" b="0" i="0" u="non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el-GR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Δημοτική Εγκατάσταση Επεξεργασίας Λυμάτων Ηρακλείου, Ηράκλειο, Κρήτη</a:t>
            </a:r>
          </a:p>
          <a:p>
            <a:pPr algn="just"/>
            <a:r>
              <a:rPr lang="el-GR" sz="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6</a:t>
            </a:r>
            <a:r>
              <a:rPr lang="el-GR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Δημοτική Εγκατάσταση Επεξεργασίας Λυμάτων Αγίου Νικολάου, Άγιος Νικόλαος, Κρήτη</a:t>
            </a:r>
          </a:p>
          <a:p>
            <a:pPr algn="just"/>
            <a:r>
              <a:rPr lang="el-GR" sz="8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7</a:t>
            </a:r>
            <a:r>
              <a:rPr lang="el-GR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Τμήμα Περιβαλλοντικής Υγείας και Επιτήρησης Διακοπής Καπνίσματος, Διεύθυνση Επιδημιολογίας και Πρόληψης Μη Μεταδοτικών Νοσημάτων και Τραυματισμών, Εθνικός Οργανισμός Δημόσιας Υγείας, </a:t>
            </a:r>
            <a:r>
              <a:rPr lang="el-GR" sz="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Χειμάρρας</a:t>
            </a:r>
            <a:r>
              <a:rPr lang="el-GR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6, 15125, Μαρούσι Αττικής	</a:t>
            </a:r>
          </a:p>
        </p:txBody>
      </p:sp>
    </p:spTree>
    <p:extLst>
      <p:ext uri="{BB962C8B-B14F-4D97-AF65-F5344CB8AC3E}">
        <p14:creationId xmlns:p14="http://schemas.microsoft.com/office/powerpoint/2010/main" val="63837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251520" y="123478"/>
            <a:ext cx="7848872" cy="648072"/>
          </a:xfrm>
          <a:ln>
            <a:noFill/>
          </a:ln>
        </p:spPr>
        <p:txBody>
          <a:bodyPr>
            <a:noAutofit/>
          </a:bodyPr>
          <a:lstStyle/>
          <a:p>
            <a:r>
              <a:rPr lang="el-GR" sz="2200" dirty="0"/>
              <a:t>Γενικές πληροφορίες – Στάδια επεξεργασίας δειγμάτων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058D-AD96-4048-99F7-DFDB092EB2F2}" type="slidenum">
              <a:rPr lang="el-GR" smtClean="0"/>
              <a:t>2</a:t>
            </a:fld>
            <a:endParaRPr lang="el-GR"/>
          </a:p>
        </p:txBody>
      </p:sp>
      <p:graphicFrame>
        <p:nvGraphicFramePr>
          <p:cNvPr id="26" name="Διάγραμμα 25"/>
          <p:cNvGraphicFramePr/>
          <p:nvPr>
            <p:extLst>
              <p:ext uri="{D42A27DB-BD31-4B8C-83A1-F6EECF244321}">
                <p14:modId xmlns:p14="http://schemas.microsoft.com/office/powerpoint/2010/main" val="2533575439"/>
              </p:ext>
            </p:extLst>
          </p:nvPr>
        </p:nvGraphicFramePr>
        <p:xfrm>
          <a:off x="107504" y="1995686"/>
          <a:ext cx="828092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8" name="Διάγραμμα 27"/>
          <p:cNvGraphicFramePr/>
          <p:nvPr>
            <p:extLst>
              <p:ext uri="{D42A27DB-BD31-4B8C-83A1-F6EECF244321}">
                <p14:modId xmlns:p14="http://schemas.microsoft.com/office/powerpoint/2010/main" val="2114876041"/>
              </p:ext>
            </p:extLst>
          </p:nvPr>
        </p:nvGraphicFramePr>
        <p:xfrm>
          <a:off x="251520" y="843558"/>
          <a:ext cx="7776864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95536" y="4227932"/>
            <a:ext cx="7776864" cy="8194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1050" b="1" i="1" u="sng" dirty="0"/>
              <a:t>Χαρακτηριστικά λυμάτων – Παράμετροι</a:t>
            </a:r>
            <a:r>
              <a:rPr lang="en-US" sz="1050" b="1" i="1" u="sng" dirty="0"/>
              <a:t> </a:t>
            </a:r>
            <a:r>
              <a:rPr lang="el-GR" sz="1050" b="1" i="1" u="sng" dirty="0"/>
              <a:t>της μεθόδου: </a:t>
            </a:r>
          </a:p>
          <a:p>
            <a:pPr algn="ctr">
              <a:lnSpc>
                <a:spcPct val="150000"/>
              </a:lnSpc>
            </a:pPr>
            <a:r>
              <a:rPr lang="el-GR" sz="1050" dirty="0"/>
              <a:t>Ογκομετρική παροχή κατά την είσοδο στην εγκατάσταση, αμμωνιακά ιόντα, ιόντα χλωρίου, </a:t>
            </a:r>
            <a:r>
              <a:rPr lang="en-US" sz="1050" dirty="0"/>
              <a:t>pH</a:t>
            </a:r>
            <a:r>
              <a:rPr lang="el-GR" sz="1050" dirty="0"/>
              <a:t>, αγωγιμότητα, θερμοκρασία, χημικά απαιτούμενο οξυγόνο (</a:t>
            </a:r>
            <a:r>
              <a:rPr lang="en-US" sz="1050" dirty="0"/>
              <a:t>COD), </a:t>
            </a:r>
            <a:r>
              <a:rPr lang="el-GR" sz="1050" dirty="0"/>
              <a:t>βιοχημικά απαιτούμενο οξυγόνο (</a:t>
            </a:r>
            <a:r>
              <a:rPr lang="en-US" sz="1050" dirty="0"/>
              <a:t>BOD)</a:t>
            </a:r>
            <a:endParaRPr lang="el-GR" sz="1050" dirty="0"/>
          </a:p>
        </p:txBody>
      </p:sp>
    </p:spTree>
    <p:extLst>
      <p:ext uri="{BB962C8B-B14F-4D97-AF65-F5344CB8AC3E}">
        <p14:creationId xmlns:p14="http://schemas.microsoft.com/office/powerpoint/2010/main" val="358608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38233" y="24099"/>
            <a:ext cx="5913140" cy="284170"/>
          </a:xfrm>
        </p:spPr>
        <p:txBody>
          <a:bodyPr/>
          <a:lstStyle/>
          <a:p>
            <a:r>
              <a:rPr lang="el-GR" sz="2000" dirty="0"/>
              <a:t>Αποτελέσματα – Συμπεράσματα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058D-AD96-4048-99F7-DFDB092EB2F2}" type="slidenum">
              <a:rPr lang="el-GR" smtClean="0"/>
              <a:t>3</a:t>
            </a:fld>
            <a:endParaRPr lang="el-GR"/>
          </a:p>
        </p:txBody>
      </p:sp>
      <p:pic>
        <p:nvPicPr>
          <p:cNvPr id="8" name="Picture 7" descr="Histogram&#10;&#10;Description automatically generated with medium confidence">
            <a:extLst>
              <a:ext uri="{FF2B5EF4-FFF2-40B4-BE49-F238E27FC236}">
                <a16:creationId xmlns:a16="http://schemas.microsoft.com/office/drawing/2014/main" id="{B1737AAD-0AA4-493D-8C72-A9FC7D1A02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4" r="4592"/>
          <a:stretch/>
        </p:blipFill>
        <p:spPr>
          <a:xfrm>
            <a:off x="38233" y="1689649"/>
            <a:ext cx="5469871" cy="3429752"/>
          </a:xfrm>
          <a:prstGeom prst="rect">
            <a:avLst/>
          </a:prstGeom>
        </p:spPr>
      </p:pic>
      <p:pic>
        <p:nvPicPr>
          <p:cNvPr id="10" name="Picture 9" descr="Histogram&#10;&#10;Description automatically generated with low confidence">
            <a:extLst>
              <a:ext uri="{FF2B5EF4-FFF2-40B4-BE49-F238E27FC236}">
                <a16:creationId xmlns:a16="http://schemas.microsoft.com/office/drawing/2014/main" id="{629D9A45-6A2B-41A5-8A2E-E6C988CEF3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452" y="267494"/>
            <a:ext cx="2549349" cy="1451818"/>
          </a:xfrm>
          <a:prstGeom prst="rect">
            <a:avLst/>
          </a:prstGeom>
        </p:spPr>
      </p:pic>
      <p:pic>
        <p:nvPicPr>
          <p:cNvPr id="12" name="Picture 11" descr="Histogram&#10;&#10;Description automatically generated with low confidence">
            <a:extLst>
              <a:ext uri="{FF2B5EF4-FFF2-40B4-BE49-F238E27FC236}">
                <a16:creationId xmlns:a16="http://schemas.microsoft.com/office/drawing/2014/main" id="{A858ACF5-BE38-41E6-849B-C540B3D6E5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814" y="2003294"/>
            <a:ext cx="2572987" cy="1451818"/>
          </a:xfrm>
          <a:prstGeom prst="rect">
            <a:avLst/>
          </a:prstGeom>
        </p:spPr>
      </p:pic>
      <p:pic>
        <p:nvPicPr>
          <p:cNvPr id="14" name="Picture 13" descr="Histogram&#10;&#10;Description automatically generated with medium confidence">
            <a:extLst>
              <a:ext uri="{FF2B5EF4-FFF2-40B4-BE49-F238E27FC236}">
                <a16:creationId xmlns:a16="http://schemas.microsoft.com/office/drawing/2014/main" id="{4DA3B65C-9CD6-4450-A5CB-474E289F0F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758" y="3645209"/>
            <a:ext cx="2523043" cy="1480201"/>
          </a:xfrm>
          <a:prstGeom prst="rect">
            <a:avLst/>
          </a:prstGeom>
        </p:spPr>
      </p:pic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07205F60-869D-4FDC-8D6E-BD9A017CA5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3806424"/>
              </p:ext>
            </p:extLst>
          </p:nvPr>
        </p:nvGraphicFramePr>
        <p:xfrm>
          <a:off x="73235" y="366391"/>
          <a:ext cx="5878138" cy="1480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134849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570</TotalTime>
  <Words>531</Words>
  <Application>Microsoft Office PowerPoint</Application>
  <PresentationFormat>On-screen Show (16:9)</PresentationFormat>
  <Paragraphs>37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Γειτνίαση</vt:lpstr>
      <vt:lpstr>Η ΠΑΡΑΚΟΛΟΥΘΗΣΗ ΤΟΥ SARS-COV-2 ΣΕ ΔΕΙΓΜΑΤΑ ΑΝΕΠΕΞΕΡΓΑΣΤΩΝ ΛΥΜΑΤΩΝ ΑΠΟ ΤΕΣΣΕΡΙΣ ΔΗΜΟΤΙΚΕΣ ΕΓΚΑΤΑΣΤΑΣΕΙΣ ΕΠΕΞΕΡΓΑΣΙΑΣ ΛΥΜΑΤΩΝ ΤΗΣ ΚΡΗΤΗΣ ΩΣ ΕΡΓΑΛΕΙΟ ΕΓΚΑΙΡΗΣ ΠΡΟΓΝΩΣΗΣ</vt:lpstr>
      <vt:lpstr>Γενικές πληροφορίες – Στάδια επεξεργασίας δειγμάτων</vt:lpstr>
      <vt:lpstr>Αποτελέσματα – Συμπεράσματα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ΠΑΡΑΚΟΛΟΥΘΗΣΗ ΤΟΥ SARS-COV-2 ΣΕ ΔΕΙΓΜΑΤΑ ΑΝΕΠΕΞΕΡΓΑΣΤΩΝ ΛΥΜΑΤΩΝ ΑΠΟ ΤΕΣΣΕΡΙΣ ΔΗΜΟΤΙΚΕΣ ΕΓΚΑΤΑΣΤΑΣΕΙΣ ΕΠΕΞΕΡΓΑΣΙΑΣΛΥΜΑΤΩΝ ΤΗΣ ΚΡΗΤΗΣ ΩΣ ΕΡΓΑΛΕΙΟ ΕΓΚΑΙΡΗΣ ΠΡΟΓΝΩΣΗΣ</dc:title>
  <dc:creator>Areti K.</dc:creator>
  <cp:lastModifiedBy>pedylab</cp:lastModifiedBy>
  <cp:revision>32</cp:revision>
  <dcterms:created xsi:type="dcterms:W3CDTF">2022-02-12T15:53:44Z</dcterms:created>
  <dcterms:modified xsi:type="dcterms:W3CDTF">2022-02-14T10:55:54Z</dcterms:modified>
</cp:coreProperties>
</file>