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21E"/>
    <a:srgbClr val="014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irini\Desktop\Health%20Policy%20Congress%202021\Questionnaire_SPSS_PhD_Yea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irini\Desktop\PhD\PublicHealthForum2022\PhD_Responses%20(Updated_6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irini\Desktop\PhD\PublicHealthForum2022\PhD_Responses%20(Updated_6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Φύλλο1!$C$1</c:f>
              <c:strCache>
                <c:ptCount val="1"/>
                <c:pt idx="0">
                  <c:v>Άνδρες</c:v>
                </c:pt>
              </c:strCache>
            </c:strRef>
          </c:tx>
          <c:spPr>
            <a:solidFill>
              <a:srgbClr val="0142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142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01-4889-A38C-F66805CAEFF7}"/>
              </c:ext>
            </c:extLst>
          </c:dPt>
          <c:dPt>
            <c:idx val="1"/>
            <c:invertIfNegative val="0"/>
            <c:bubble3D val="0"/>
            <c:spPr>
              <a:solidFill>
                <a:srgbClr val="0142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01-4889-A38C-F66805CAEFF7}"/>
              </c:ext>
            </c:extLst>
          </c:dPt>
          <c:dPt>
            <c:idx val="2"/>
            <c:invertIfNegative val="0"/>
            <c:bubble3D val="0"/>
            <c:spPr>
              <a:solidFill>
                <a:srgbClr val="0142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01-4889-A38C-F66805CAEFF7}"/>
              </c:ext>
            </c:extLst>
          </c:dPt>
          <c:dPt>
            <c:idx val="3"/>
            <c:invertIfNegative val="0"/>
            <c:bubble3D val="0"/>
            <c:spPr>
              <a:solidFill>
                <a:srgbClr val="0142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01-4889-A38C-F66805CAEFF7}"/>
              </c:ext>
            </c:extLst>
          </c:dPt>
          <c:dPt>
            <c:idx val="4"/>
            <c:invertIfNegative val="0"/>
            <c:bubble3D val="0"/>
            <c:spPr>
              <a:solidFill>
                <a:srgbClr val="0142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001-4889-A38C-F66805CAEFF7}"/>
              </c:ext>
            </c:extLst>
          </c:dPt>
          <c:dPt>
            <c:idx val="5"/>
            <c:invertIfNegative val="0"/>
            <c:bubble3D val="0"/>
            <c:spPr>
              <a:solidFill>
                <a:srgbClr val="0142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001-4889-A38C-F66805CAEFF7}"/>
              </c:ext>
            </c:extLst>
          </c:dPt>
          <c:cat>
            <c:strRef>
              <c:f>Φύλλο1!$A$2:$A$7</c:f>
              <c:strCache>
                <c:ptCount val="6"/>
                <c:pt idx="0">
                  <c:v>18-24 y</c:v>
                </c:pt>
                <c:pt idx="1">
                  <c:v>25-34 y</c:v>
                </c:pt>
                <c:pt idx="2">
                  <c:v>35-44 y</c:v>
                </c:pt>
                <c:pt idx="3">
                  <c:v>45-54 y</c:v>
                </c:pt>
                <c:pt idx="4">
                  <c:v>55-64 y</c:v>
                </c:pt>
                <c:pt idx="5">
                  <c:v>&gt;65 y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8.3000000000000007</c:v>
                </c:pt>
                <c:pt idx="1">
                  <c:v>25.7</c:v>
                </c:pt>
                <c:pt idx="2">
                  <c:v>35.4</c:v>
                </c:pt>
                <c:pt idx="3">
                  <c:v>18.899999999999999</c:v>
                </c:pt>
                <c:pt idx="4">
                  <c:v>10.199999999999999</c:v>
                </c:pt>
                <c:pt idx="5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01-4889-A38C-F66805CAEFF7}"/>
            </c:ext>
          </c:extLst>
        </c:ser>
        <c:ser>
          <c:idx val="1"/>
          <c:order val="1"/>
          <c:tx>
            <c:strRef>
              <c:f>Φύλλο1!$D$1</c:f>
              <c:strCache>
                <c:ptCount val="1"/>
                <c:pt idx="0">
                  <c:v>Γυναίκες</c:v>
                </c:pt>
              </c:strCache>
            </c:strRef>
          </c:tx>
          <c:spPr>
            <a:solidFill>
              <a:srgbClr val="F7921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92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1001-4889-A38C-F66805CAEFF7}"/>
              </c:ext>
            </c:extLst>
          </c:dPt>
          <c:dPt>
            <c:idx val="1"/>
            <c:invertIfNegative val="0"/>
            <c:bubble3D val="0"/>
            <c:spPr>
              <a:solidFill>
                <a:srgbClr val="F792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1001-4889-A38C-F66805CAEFF7}"/>
              </c:ext>
            </c:extLst>
          </c:dPt>
          <c:dPt>
            <c:idx val="2"/>
            <c:invertIfNegative val="0"/>
            <c:bubble3D val="0"/>
            <c:spPr>
              <a:solidFill>
                <a:srgbClr val="F792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001-4889-A38C-F66805CAEFF7}"/>
              </c:ext>
            </c:extLst>
          </c:dPt>
          <c:dPt>
            <c:idx val="3"/>
            <c:invertIfNegative val="0"/>
            <c:bubble3D val="0"/>
            <c:spPr>
              <a:solidFill>
                <a:srgbClr val="F792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1001-4889-A38C-F66805CAEFF7}"/>
              </c:ext>
            </c:extLst>
          </c:dPt>
          <c:dPt>
            <c:idx val="4"/>
            <c:invertIfNegative val="0"/>
            <c:bubble3D val="0"/>
            <c:spPr>
              <a:solidFill>
                <a:srgbClr val="F792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1001-4889-A38C-F66805CAEFF7}"/>
              </c:ext>
            </c:extLst>
          </c:dPt>
          <c:dPt>
            <c:idx val="5"/>
            <c:invertIfNegative val="0"/>
            <c:bubble3D val="0"/>
            <c:spPr>
              <a:solidFill>
                <a:srgbClr val="F792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1001-4889-A38C-F66805CAEFF7}"/>
              </c:ext>
            </c:extLst>
          </c:dPt>
          <c:cat>
            <c:strRef>
              <c:f>Φύλλο1!$A$2:$A$7</c:f>
              <c:strCache>
                <c:ptCount val="6"/>
                <c:pt idx="0">
                  <c:v>18-24 y</c:v>
                </c:pt>
                <c:pt idx="1">
                  <c:v>25-34 y</c:v>
                </c:pt>
                <c:pt idx="2">
                  <c:v>35-44 y</c:v>
                </c:pt>
                <c:pt idx="3">
                  <c:v>45-54 y</c:v>
                </c:pt>
                <c:pt idx="4">
                  <c:v>55-64 y</c:v>
                </c:pt>
                <c:pt idx="5">
                  <c:v>&gt;65 y</c:v>
                </c:pt>
              </c:strCache>
            </c:strRef>
          </c:cat>
          <c:val>
            <c:numRef>
              <c:f>Φύλλο1!$D$2:$D$7</c:f>
              <c:numCache>
                <c:formatCode>General</c:formatCode>
                <c:ptCount val="6"/>
                <c:pt idx="0">
                  <c:v>10.3</c:v>
                </c:pt>
                <c:pt idx="1">
                  <c:v>31.5</c:v>
                </c:pt>
                <c:pt idx="2">
                  <c:v>27</c:v>
                </c:pt>
                <c:pt idx="3">
                  <c:v>23.5</c:v>
                </c:pt>
                <c:pt idx="4">
                  <c:v>6.8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001-4889-A38C-F66805CAE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0099896"/>
        <c:axId val="460106456"/>
      </c:barChart>
      <c:valAx>
        <c:axId val="460106456"/>
        <c:scaling>
          <c:orientation val="minMax"/>
          <c:max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460099896"/>
        <c:crosses val="autoZero"/>
        <c:crossBetween val="between"/>
        <c:majorUnit val="20"/>
      </c:valAx>
      <c:catAx>
        <c:axId val="460099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460106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Φύλλο3!$N$3</c:f>
              <c:strCache>
                <c:ptCount val="1"/>
                <c:pt idx="0">
                  <c:v>Πριν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Φύλλο3!$M$4:$M$14</c:f>
              <c:strCache>
                <c:ptCount val="7"/>
                <c:pt idx="0">
                  <c:v>Χαμομήλι</c:v>
                </c:pt>
                <c:pt idx="1">
                  <c:v>Πράσινο Τσαι</c:v>
                </c:pt>
                <c:pt idx="2">
                  <c:v>Μάυρο Τσαι</c:v>
                </c:pt>
                <c:pt idx="3">
                  <c:v>Τσαι του Βουνού (τοπικό)</c:v>
                </c:pt>
                <c:pt idx="4">
                  <c:v>Λουίζα</c:v>
                </c:pt>
                <c:pt idx="5">
                  <c:v>Φασκόμηλο</c:v>
                </c:pt>
                <c:pt idx="6">
                  <c:v>Τσαι του Βουνού (εμπορίου)</c:v>
                </c:pt>
              </c:strCache>
              <c:extLst/>
            </c:strRef>
          </c:cat>
          <c:val>
            <c:numRef>
              <c:f>Φύλλο3!$N$4:$N$14</c:f>
              <c:numCache>
                <c:formatCode>###0.0%</c:formatCode>
                <c:ptCount val="7"/>
                <c:pt idx="0">
                  <c:v>0.51709401709401714</c:v>
                </c:pt>
                <c:pt idx="1">
                  <c:v>0.40598290598290598</c:v>
                </c:pt>
                <c:pt idx="2">
                  <c:v>0.39316239316239321</c:v>
                </c:pt>
                <c:pt idx="3">
                  <c:v>0.29059829059829062</c:v>
                </c:pt>
                <c:pt idx="4">
                  <c:v>0.16239316239316237</c:v>
                </c:pt>
                <c:pt idx="5">
                  <c:v>0.14529914529914531</c:v>
                </c:pt>
                <c:pt idx="6">
                  <c:v>0.12820512820512819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F6E-4F02-8256-368E0CFFA9C1}"/>
            </c:ext>
          </c:extLst>
        </c:ser>
        <c:ser>
          <c:idx val="1"/>
          <c:order val="1"/>
          <c:tx>
            <c:strRef>
              <c:f>Φύλλο3!$O$3</c:f>
              <c:strCache>
                <c:ptCount val="1"/>
                <c:pt idx="0">
                  <c:v>Μετά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Φύλλο3!$M$4:$M$14</c:f>
              <c:strCache>
                <c:ptCount val="7"/>
                <c:pt idx="0">
                  <c:v>Χαμομήλι</c:v>
                </c:pt>
                <c:pt idx="1">
                  <c:v>Πράσινο Τσαι</c:v>
                </c:pt>
                <c:pt idx="2">
                  <c:v>Μάυρο Τσαι</c:v>
                </c:pt>
                <c:pt idx="3">
                  <c:v>Τσαι του Βουνού (τοπικό)</c:v>
                </c:pt>
                <c:pt idx="4">
                  <c:v>Λουίζα</c:v>
                </c:pt>
                <c:pt idx="5">
                  <c:v>Φασκόμηλο</c:v>
                </c:pt>
                <c:pt idx="6">
                  <c:v>Τσαι του Βουνού (εμπορίου)</c:v>
                </c:pt>
              </c:strCache>
              <c:extLst/>
            </c:strRef>
          </c:cat>
          <c:val>
            <c:numRef>
              <c:f>Φύλλο3!$O$4:$O$14</c:f>
              <c:numCache>
                <c:formatCode>###0.0%</c:formatCode>
                <c:ptCount val="7"/>
                <c:pt idx="0">
                  <c:v>0.54109589041095896</c:v>
                </c:pt>
                <c:pt idx="1">
                  <c:v>0.44863013698630139</c:v>
                </c:pt>
                <c:pt idx="2">
                  <c:v>0.36986301369863012</c:v>
                </c:pt>
                <c:pt idx="3">
                  <c:v>0.3184931506849315</c:v>
                </c:pt>
                <c:pt idx="4">
                  <c:v>0.1952054794520548</c:v>
                </c:pt>
                <c:pt idx="5">
                  <c:v>0.19178082191780821</c:v>
                </c:pt>
                <c:pt idx="6">
                  <c:v>7.1917808219178078E-2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F6E-4F02-8256-368E0CFFA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9183480"/>
        <c:axId val="399184792"/>
      </c:barChart>
      <c:catAx>
        <c:axId val="399183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399184792"/>
        <c:crosses val="autoZero"/>
        <c:auto val="1"/>
        <c:lblAlgn val="ctr"/>
        <c:lblOffset val="100"/>
        <c:noMultiLvlLbl val="0"/>
      </c:catAx>
      <c:valAx>
        <c:axId val="3991847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39918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Φύλλο4!$H$3</c:f>
              <c:strCache>
                <c:ptCount val="1"/>
                <c:pt idx="0">
                  <c:v>Πριν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Φύλλο4!$G$4:$G$10</c:f>
              <c:strCache>
                <c:ptCount val="7"/>
                <c:pt idx="0">
                  <c:v>Κοινό Κρυολόγημα</c:v>
                </c:pt>
                <c:pt idx="1">
                  <c:v>Άλλο</c:v>
                </c:pt>
                <c:pt idx="2">
                  <c:v>Γρίπη</c:v>
                </c:pt>
                <c:pt idx="3">
                  <c:v>Αυπνία</c:v>
                </c:pt>
                <c:pt idx="4">
                  <c:v>Πονόλαιμος</c:v>
                </c:pt>
                <c:pt idx="5">
                  <c:v>Τονωτικό</c:v>
                </c:pt>
                <c:pt idx="6">
                  <c:v>Χώνεψη</c:v>
                </c:pt>
              </c:strCache>
            </c:strRef>
          </c:cat>
          <c:val>
            <c:numRef>
              <c:f>Φύλλο4!$H$4:$H$10</c:f>
              <c:numCache>
                <c:formatCode>###0.0%</c:formatCode>
                <c:ptCount val="7"/>
                <c:pt idx="0">
                  <c:v>0.47391304347826102</c:v>
                </c:pt>
                <c:pt idx="1">
                  <c:v>0.20940170940170899</c:v>
                </c:pt>
                <c:pt idx="2">
                  <c:v>0.182608695652174</c:v>
                </c:pt>
                <c:pt idx="3">
                  <c:v>0.15652173913043499</c:v>
                </c:pt>
                <c:pt idx="4">
                  <c:v>0.139130434782609</c:v>
                </c:pt>
                <c:pt idx="5">
                  <c:v>0.11304347826087</c:v>
                </c:pt>
                <c:pt idx="6">
                  <c:v>9.1304347826086998E-2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1D-4A20-BA83-55E6C890E175}"/>
            </c:ext>
          </c:extLst>
        </c:ser>
        <c:ser>
          <c:idx val="1"/>
          <c:order val="1"/>
          <c:tx>
            <c:strRef>
              <c:f>Φύλλο4!$I$3</c:f>
              <c:strCache>
                <c:ptCount val="1"/>
                <c:pt idx="0">
                  <c:v>Μετά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Φύλλο4!$G$4:$G$10</c:f>
              <c:strCache>
                <c:ptCount val="7"/>
                <c:pt idx="0">
                  <c:v>Κοινό Κρυολόγημα</c:v>
                </c:pt>
                <c:pt idx="1">
                  <c:v>Άλλο</c:v>
                </c:pt>
                <c:pt idx="2">
                  <c:v>Γρίπη</c:v>
                </c:pt>
                <c:pt idx="3">
                  <c:v>Αυπνία</c:v>
                </c:pt>
                <c:pt idx="4">
                  <c:v>Πονόλαιμος</c:v>
                </c:pt>
                <c:pt idx="5">
                  <c:v>Τονωτικό</c:v>
                </c:pt>
                <c:pt idx="6">
                  <c:v>Χώνεψη</c:v>
                </c:pt>
              </c:strCache>
            </c:strRef>
          </c:cat>
          <c:val>
            <c:numRef>
              <c:f>Φύλλο4!$I$4:$I$10</c:f>
              <c:numCache>
                <c:formatCode>###0.0%</c:formatCode>
                <c:ptCount val="7"/>
                <c:pt idx="0">
                  <c:v>0.47404844290657439</c:v>
                </c:pt>
                <c:pt idx="1">
                  <c:v>0.2910958904109589</c:v>
                </c:pt>
                <c:pt idx="2">
                  <c:v>0.19377162629757783</c:v>
                </c:pt>
                <c:pt idx="3">
                  <c:v>0.17993079584775087</c:v>
                </c:pt>
                <c:pt idx="4">
                  <c:v>8.6505190311418692E-2</c:v>
                </c:pt>
                <c:pt idx="5">
                  <c:v>0.12802768166089964</c:v>
                </c:pt>
                <c:pt idx="6">
                  <c:v>0.15224913494809689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1D-4A20-BA83-55E6C890E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0634216"/>
        <c:axId val="480639464"/>
      </c:barChart>
      <c:catAx>
        <c:axId val="480634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480639464"/>
        <c:crosses val="autoZero"/>
        <c:auto val="1"/>
        <c:lblAlgn val="ctr"/>
        <c:lblOffset val="100"/>
        <c:noMultiLvlLbl val="0"/>
      </c:catAx>
      <c:valAx>
        <c:axId val="480639464"/>
        <c:scaling>
          <c:orientation val="minMax"/>
          <c:max val="0.60000000000000009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480634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A39EE-DFD1-4D23-844D-399C273E191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7F3DADE-14A6-4B79-93BA-B9E2B0B9D683}">
      <dgm:prSet phldrT="[Κείμενο]" custT="1"/>
      <dgm:spPr/>
      <dgm:t>
        <a:bodyPr/>
        <a:lstStyle/>
        <a:p>
          <a:r>
            <a:rPr lang="el-GR" sz="1400" dirty="0">
              <a:latin typeface="Palatino Linotype" panose="02040502050505030304" pitchFamily="18" charset="0"/>
            </a:rPr>
            <a:t>Ν=528</a:t>
          </a:r>
          <a:endParaRPr lang="en-US" sz="1400" dirty="0">
            <a:latin typeface="Palatino Linotype" panose="02040502050505030304" pitchFamily="18" charset="0"/>
          </a:endParaRPr>
        </a:p>
      </dgm:t>
    </dgm:pt>
    <dgm:pt modelId="{290D76BB-4BF7-4FC0-A3D8-A5D6EE9658C5}" type="parTrans" cxnId="{5CC273DE-6D45-4A87-9E99-15F9F179E584}">
      <dgm:prSet/>
      <dgm:spPr/>
      <dgm:t>
        <a:bodyPr/>
        <a:lstStyle/>
        <a:p>
          <a:endParaRPr lang="en-US" sz="1400">
            <a:latin typeface="Palatino Linotype" panose="02040502050505030304" pitchFamily="18" charset="0"/>
          </a:endParaRPr>
        </a:p>
      </dgm:t>
    </dgm:pt>
    <dgm:pt modelId="{9654EF90-F41C-481D-BE96-8EF0D8294B7F}" type="sibTrans" cxnId="{5CC273DE-6D45-4A87-9E99-15F9F179E584}">
      <dgm:prSet/>
      <dgm:spPr/>
      <dgm:t>
        <a:bodyPr/>
        <a:lstStyle/>
        <a:p>
          <a:endParaRPr lang="en-US" sz="1400">
            <a:latin typeface="Palatino Linotype" panose="02040502050505030304" pitchFamily="18" charset="0"/>
          </a:endParaRPr>
        </a:p>
      </dgm:t>
    </dgm:pt>
    <dgm:pt modelId="{A92CBB3D-0241-4025-9AD5-2EF867033F34}">
      <dgm:prSet phldrT="[Κείμενο]" custT="1"/>
      <dgm:spPr/>
      <dgm:t>
        <a:bodyPr/>
        <a:lstStyle/>
        <a:p>
          <a:pPr algn="l"/>
          <a:r>
            <a:rPr lang="el-GR" sz="2000" dirty="0">
              <a:latin typeface="Palatino Linotype" panose="02040502050505030304" pitchFamily="18" charset="0"/>
            </a:rPr>
            <a:t> </a:t>
          </a:r>
          <a:r>
            <a:rPr lang="en-US" sz="2000" dirty="0">
              <a:latin typeface="Palatino Linotype" panose="02040502050505030304" pitchFamily="18" charset="0"/>
            </a:rPr>
            <a:t>60.6%</a:t>
          </a:r>
        </a:p>
      </dgm:t>
    </dgm:pt>
    <dgm:pt modelId="{21326A07-4E0E-43AF-A390-70C154ACB241}" type="parTrans" cxnId="{419260D6-7390-4B72-B918-50D61B5CE739}">
      <dgm:prSet/>
      <dgm:spPr/>
      <dgm:t>
        <a:bodyPr/>
        <a:lstStyle/>
        <a:p>
          <a:endParaRPr lang="en-US" sz="1400">
            <a:latin typeface="Palatino Linotype" panose="02040502050505030304" pitchFamily="18" charset="0"/>
          </a:endParaRPr>
        </a:p>
      </dgm:t>
    </dgm:pt>
    <dgm:pt modelId="{B9B96827-117E-4F7D-B7EC-5B29FC829EB5}" type="sibTrans" cxnId="{419260D6-7390-4B72-B918-50D61B5CE739}">
      <dgm:prSet/>
      <dgm:spPr/>
      <dgm:t>
        <a:bodyPr/>
        <a:lstStyle/>
        <a:p>
          <a:endParaRPr lang="en-US" sz="1400">
            <a:latin typeface="Palatino Linotype" panose="02040502050505030304" pitchFamily="18" charset="0"/>
          </a:endParaRPr>
        </a:p>
      </dgm:t>
    </dgm:pt>
    <dgm:pt modelId="{75793250-C524-4573-B87D-D5F6255300DB}">
      <dgm:prSet phldrT="[Κείμενο]" custT="1"/>
      <dgm:spPr/>
      <dgm:t>
        <a:bodyPr/>
        <a:lstStyle/>
        <a:p>
          <a:pPr algn="l"/>
          <a:r>
            <a:rPr lang="el-GR" sz="2000" dirty="0">
              <a:latin typeface="Palatino Linotype" panose="02040502050505030304" pitchFamily="18" charset="0"/>
            </a:rPr>
            <a:t> </a:t>
          </a:r>
          <a:r>
            <a:rPr lang="en-US" sz="2000" dirty="0">
              <a:latin typeface="Palatino Linotype" panose="02040502050505030304" pitchFamily="18" charset="0"/>
            </a:rPr>
            <a:t>39.4%</a:t>
          </a:r>
        </a:p>
      </dgm:t>
    </dgm:pt>
    <dgm:pt modelId="{840609BB-73F7-4E2B-AA74-7A9A27B8E328}" type="parTrans" cxnId="{13A467E0-9FA5-42D8-8C4B-8B223DFE9FF4}">
      <dgm:prSet/>
      <dgm:spPr/>
      <dgm:t>
        <a:bodyPr/>
        <a:lstStyle/>
        <a:p>
          <a:endParaRPr lang="en-US" sz="1400">
            <a:latin typeface="Palatino Linotype" panose="02040502050505030304" pitchFamily="18" charset="0"/>
          </a:endParaRPr>
        </a:p>
      </dgm:t>
    </dgm:pt>
    <dgm:pt modelId="{EE51C1DE-828A-4877-90A7-64A0795EAA12}" type="sibTrans" cxnId="{13A467E0-9FA5-42D8-8C4B-8B223DFE9FF4}">
      <dgm:prSet/>
      <dgm:spPr/>
      <dgm:t>
        <a:bodyPr/>
        <a:lstStyle/>
        <a:p>
          <a:endParaRPr lang="en-US" sz="1400">
            <a:latin typeface="Palatino Linotype" panose="02040502050505030304" pitchFamily="18" charset="0"/>
          </a:endParaRPr>
        </a:p>
      </dgm:t>
    </dgm:pt>
    <dgm:pt modelId="{4665A17E-D4C2-4B71-8483-502E260CE2B0}" type="pres">
      <dgm:prSet presAssocID="{DC8A39EE-DFD1-4D23-844D-399C273E19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7CF6901-E088-4977-AB2F-FA588C90A825}" type="pres">
      <dgm:prSet presAssocID="{B7F3DADE-14A6-4B79-93BA-B9E2B0B9D683}" presName="root1" presStyleCnt="0"/>
      <dgm:spPr/>
    </dgm:pt>
    <dgm:pt modelId="{75F6AD30-DF04-4388-BAEB-5A6A15C9FF26}" type="pres">
      <dgm:prSet presAssocID="{B7F3DADE-14A6-4B79-93BA-B9E2B0B9D683}" presName="LevelOneTextNode" presStyleLbl="node0" presStyleIdx="0" presStyleCnt="1" custScaleX="74525">
        <dgm:presLayoutVars>
          <dgm:chPref val="3"/>
        </dgm:presLayoutVars>
      </dgm:prSet>
      <dgm:spPr/>
    </dgm:pt>
    <dgm:pt modelId="{2F4F2A14-B378-4458-A920-0EF4783921DD}" type="pres">
      <dgm:prSet presAssocID="{B7F3DADE-14A6-4B79-93BA-B9E2B0B9D683}" presName="level2hierChild" presStyleCnt="0"/>
      <dgm:spPr/>
    </dgm:pt>
    <dgm:pt modelId="{885E043D-D233-497F-A6C3-F931D76C3A5E}" type="pres">
      <dgm:prSet presAssocID="{21326A07-4E0E-43AF-A390-70C154ACB241}" presName="conn2-1" presStyleLbl="parChTrans1D2" presStyleIdx="0" presStyleCnt="2"/>
      <dgm:spPr/>
    </dgm:pt>
    <dgm:pt modelId="{9B9D36BC-744E-4CBF-B6FF-8C6D28948A4C}" type="pres">
      <dgm:prSet presAssocID="{21326A07-4E0E-43AF-A390-70C154ACB241}" presName="connTx" presStyleLbl="parChTrans1D2" presStyleIdx="0" presStyleCnt="2"/>
      <dgm:spPr/>
    </dgm:pt>
    <dgm:pt modelId="{7EA60098-408C-4ED8-86C1-71F1FCA8624C}" type="pres">
      <dgm:prSet presAssocID="{A92CBB3D-0241-4025-9AD5-2EF867033F34}" presName="root2" presStyleCnt="0"/>
      <dgm:spPr/>
    </dgm:pt>
    <dgm:pt modelId="{FE9F5E31-A4EC-47C3-944B-D05AFAD7F0D0}" type="pres">
      <dgm:prSet presAssocID="{A92CBB3D-0241-4025-9AD5-2EF867033F34}" presName="LevelTwoTextNode" presStyleLbl="node2" presStyleIdx="0" presStyleCnt="2">
        <dgm:presLayoutVars>
          <dgm:chPref val="3"/>
        </dgm:presLayoutVars>
      </dgm:prSet>
      <dgm:spPr/>
    </dgm:pt>
    <dgm:pt modelId="{C09256EA-5149-44B9-8033-E3C20E15380B}" type="pres">
      <dgm:prSet presAssocID="{A92CBB3D-0241-4025-9AD5-2EF867033F34}" presName="level3hierChild" presStyleCnt="0"/>
      <dgm:spPr/>
    </dgm:pt>
    <dgm:pt modelId="{96B45887-BA93-4CB7-9893-7120171DBF61}" type="pres">
      <dgm:prSet presAssocID="{840609BB-73F7-4E2B-AA74-7A9A27B8E328}" presName="conn2-1" presStyleLbl="parChTrans1D2" presStyleIdx="1" presStyleCnt="2"/>
      <dgm:spPr/>
    </dgm:pt>
    <dgm:pt modelId="{7DCA4A80-7575-4272-8122-AF1B45D5ACF9}" type="pres">
      <dgm:prSet presAssocID="{840609BB-73F7-4E2B-AA74-7A9A27B8E328}" presName="connTx" presStyleLbl="parChTrans1D2" presStyleIdx="1" presStyleCnt="2"/>
      <dgm:spPr/>
    </dgm:pt>
    <dgm:pt modelId="{4E28010F-B8C0-4216-887B-FADEA3A2A164}" type="pres">
      <dgm:prSet presAssocID="{75793250-C524-4573-B87D-D5F6255300DB}" presName="root2" presStyleCnt="0"/>
      <dgm:spPr/>
    </dgm:pt>
    <dgm:pt modelId="{63E0CF4A-4038-480C-9832-8190EB717F26}" type="pres">
      <dgm:prSet presAssocID="{75793250-C524-4573-B87D-D5F6255300DB}" presName="LevelTwoTextNode" presStyleLbl="node2" presStyleIdx="1" presStyleCnt="2">
        <dgm:presLayoutVars>
          <dgm:chPref val="3"/>
        </dgm:presLayoutVars>
      </dgm:prSet>
      <dgm:spPr/>
    </dgm:pt>
    <dgm:pt modelId="{E1D9A8B5-77BC-4DCD-A277-7A4F394E6DDE}" type="pres">
      <dgm:prSet presAssocID="{75793250-C524-4573-B87D-D5F6255300DB}" presName="level3hierChild" presStyleCnt="0"/>
      <dgm:spPr/>
    </dgm:pt>
  </dgm:ptLst>
  <dgm:cxnLst>
    <dgm:cxn modelId="{840CC800-6DE9-4246-9D59-5CEB49385FFB}" type="presOf" srcId="{B7F3DADE-14A6-4B79-93BA-B9E2B0B9D683}" destId="{75F6AD30-DF04-4388-BAEB-5A6A15C9FF26}" srcOrd="0" destOrd="0" presId="urn:microsoft.com/office/officeart/2005/8/layout/hierarchy2"/>
    <dgm:cxn modelId="{CB4A2621-DE26-4D09-9832-9115DC49CE21}" type="presOf" srcId="{21326A07-4E0E-43AF-A390-70C154ACB241}" destId="{9B9D36BC-744E-4CBF-B6FF-8C6D28948A4C}" srcOrd="1" destOrd="0" presId="urn:microsoft.com/office/officeart/2005/8/layout/hierarchy2"/>
    <dgm:cxn modelId="{CA6CE227-5244-42FC-82F1-49556DD74C8A}" type="presOf" srcId="{DC8A39EE-DFD1-4D23-844D-399C273E1916}" destId="{4665A17E-D4C2-4B71-8483-502E260CE2B0}" srcOrd="0" destOrd="0" presId="urn:microsoft.com/office/officeart/2005/8/layout/hierarchy2"/>
    <dgm:cxn modelId="{92BE0140-CF80-4752-8A78-162B57791A37}" type="presOf" srcId="{21326A07-4E0E-43AF-A390-70C154ACB241}" destId="{885E043D-D233-497F-A6C3-F931D76C3A5E}" srcOrd="0" destOrd="0" presId="urn:microsoft.com/office/officeart/2005/8/layout/hierarchy2"/>
    <dgm:cxn modelId="{79A8A3C4-CC26-4D9B-A231-BCC5550ACCD8}" type="presOf" srcId="{75793250-C524-4573-B87D-D5F6255300DB}" destId="{63E0CF4A-4038-480C-9832-8190EB717F26}" srcOrd="0" destOrd="0" presId="urn:microsoft.com/office/officeart/2005/8/layout/hierarchy2"/>
    <dgm:cxn modelId="{ADF388CF-288B-4889-AA05-DECB2AE13A9B}" type="presOf" srcId="{A92CBB3D-0241-4025-9AD5-2EF867033F34}" destId="{FE9F5E31-A4EC-47C3-944B-D05AFAD7F0D0}" srcOrd="0" destOrd="0" presId="urn:microsoft.com/office/officeart/2005/8/layout/hierarchy2"/>
    <dgm:cxn modelId="{419260D6-7390-4B72-B918-50D61B5CE739}" srcId="{B7F3DADE-14A6-4B79-93BA-B9E2B0B9D683}" destId="{A92CBB3D-0241-4025-9AD5-2EF867033F34}" srcOrd="0" destOrd="0" parTransId="{21326A07-4E0E-43AF-A390-70C154ACB241}" sibTransId="{B9B96827-117E-4F7D-B7EC-5B29FC829EB5}"/>
    <dgm:cxn modelId="{5CC273DE-6D45-4A87-9E99-15F9F179E584}" srcId="{DC8A39EE-DFD1-4D23-844D-399C273E1916}" destId="{B7F3DADE-14A6-4B79-93BA-B9E2B0B9D683}" srcOrd="0" destOrd="0" parTransId="{290D76BB-4BF7-4FC0-A3D8-A5D6EE9658C5}" sibTransId="{9654EF90-F41C-481D-BE96-8EF0D8294B7F}"/>
    <dgm:cxn modelId="{13A467E0-9FA5-42D8-8C4B-8B223DFE9FF4}" srcId="{B7F3DADE-14A6-4B79-93BA-B9E2B0B9D683}" destId="{75793250-C524-4573-B87D-D5F6255300DB}" srcOrd="1" destOrd="0" parTransId="{840609BB-73F7-4E2B-AA74-7A9A27B8E328}" sibTransId="{EE51C1DE-828A-4877-90A7-64A0795EAA12}"/>
    <dgm:cxn modelId="{EC2A5DE3-3960-4EDC-9075-D2C973B53952}" type="presOf" srcId="{840609BB-73F7-4E2B-AA74-7A9A27B8E328}" destId="{7DCA4A80-7575-4272-8122-AF1B45D5ACF9}" srcOrd="1" destOrd="0" presId="urn:microsoft.com/office/officeart/2005/8/layout/hierarchy2"/>
    <dgm:cxn modelId="{4457E6FC-AAC7-4AB1-86CD-7E43B437F4BC}" type="presOf" srcId="{840609BB-73F7-4E2B-AA74-7A9A27B8E328}" destId="{96B45887-BA93-4CB7-9893-7120171DBF61}" srcOrd="0" destOrd="0" presId="urn:microsoft.com/office/officeart/2005/8/layout/hierarchy2"/>
    <dgm:cxn modelId="{04B81EB7-7DB1-457B-AA62-C2B7A818C44B}" type="presParOf" srcId="{4665A17E-D4C2-4B71-8483-502E260CE2B0}" destId="{D7CF6901-E088-4977-AB2F-FA588C90A825}" srcOrd="0" destOrd="0" presId="urn:microsoft.com/office/officeart/2005/8/layout/hierarchy2"/>
    <dgm:cxn modelId="{6DB44FEE-E619-4D39-B2B1-843F0CF48A13}" type="presParOf" srcId="{D7CF6901-E088-4977-AB2F-FA588C90A825}" destId="{75F6AD30-DF04-4388-BAEB-5A6A15C9FF26}" srcOrd="0" destOrd="0" presId="urn:microsoft.com/office/officeart/2005/8/layout/hierarchy2"/>
    <dgm:cxn modelId="{47B7F728-298A-4D5B-8041-3B27579C0595}" type="presParOf" srcId="{D7CF6901-E088-4977-AB2F-FA588C90A825}" destId="{2F4F2A14-B378-4458-A920-0EF4783921DD}" srcOrd="1" destOrd="0" presId="urn:microsoft.com/office/officeart/2005/8/layout/hierarchy2"/>
    <dgm:cxn modelId="{A04ACB48-86AF-4621-B187-6ADEE03AFF1B}" type="presParOf" srcId="{2F4F2A14-B378-4458-A920-0EF4783921DD}" destId="{885E043D-D233-497F-A6C3-F931D76C3A5E}" srcOrd="0" destOrd="0" presId="urn:microsoft.com/office/officeart/2005/8/layout/hierarchy2"/>
    <dgm:cxn modelId="{C08D5A7D-9E81-47D7-94B9-985817CDBD2C}" type="presParOf" srcId="{885E043D-D233-497F-A6C3-F931D76C3A5E}" destId="{9B9D36BC-744E-4CBF-B6FF-8C6D28948A4C}" srcOrd="0" destOrd="0" presId="urn:microsoft.com/office/officeart/2005/8/layout/hierarchy2"/>
    <dgm:cxn modelId="{44A5534C-6151-45AF-A5D9-15AD75F32BF6}" type="presParOf" srcId="{2F4F2A14-B378-4458-A920-0EF4783921DD}" destId="{7EA60098-408C-4ED8-86C1-71F1FCA8624C}" srcOrd="1" destOrd="0" presId="urn:microsoft.com/office/officeart/2005/8/layout/hierarchy2"/>
    <dgm:cxn modelId="{60B14A8B-358B-4EFB-839C-344237A2A560}" type="presParOf" srcId="{7EA60098-408C-4ED8-86C1-71F1FCA8624C}" destId="{FE9F5E31-A4EC-47C3-944B-D05AFAD7F0D0}" srcOrd="0" destOrd="0" presId="urn:microsoft.com/office/officeart/2005/8/layout/hierarchy2"/>
    <dgm:cxn modelId="{9C50430C-27F2-416C-A055-9694AC0B21A4}" type="presParOf" srcId="{7EA60098-408C-4ED8-86C1-71F1FCA8624C}" destId="{C09256EA-5149-44B9-8033-E3C20E15380B}" srcOrd="1" destOrd="0" presId="urn:microsoft.com/office/officeart/2005/8/layout/hierarchy2"/>
    <dgm:cxn modelId="{32959C2E-F131-4A0A-88FA-7A6AD9196EA9}" type="presParOf" srcId="{2F4F2A14-B378-4458-A920-0EF4783921DD}" destId="{96B45887-BA93-4CB7-9893-7120171DBF61}" srcOrd="2" destOrd="0" presId="urn:microsoft.com/office/officeart/2005/8/layout/hierarchy2"/>
    <dgm:cxn modelId="{351ABA5D-9010-4AA9-B5E5-B00680FAAF1D}" type="presParOf" srcId="{96B45887-BA93-4CB7-9893-7120171DBF61}" destId="{7DCA4A80-7575-4272-8122-AF1B45D5ACF9}" srcOrd="0" destOrd="0" presId="urn:microsoft.com/office/officeart/2005/8/layout/hierarchy2"/>
    <dgm:cxn modelId="{13031F00-6C4B-45A2-905F-61F833F35CB8}" type="presParOf" srcId="{2F4F2A14-B378-4458-A920-0EF4783921DD}" destId="{4E28010F-B8C0-4216-887B-FADEA3A2A164}" srcOrd="3" destOrd="0" presId="urn:microsoft.com/office/officeart/2005/8/layout/hierarchy2"/>
    <dgm:cxn modelId="{DC081DD2-97DE-425D-AC72-E02F78ADF9D4}" type="presParOf" srcId="{4E28010F-B8C0-4216-887B-FADEA3A2A164}" destId="{63E0CF4A-4038-480C-9832-8190EB717F26}" srcOrd="0" destOrd="0" presId="urn:microsoft.com/office/officeart/2005/8/layout/hierarchy2"/>
    <dgm:cxn modelId="{068B20C8-18F6-47C1-8037-F99F56296967}" type="presParOf" srcId="{4E28010F-B8C0-4216-887B-FADEA3A2A164}" destId="{E1D9A8B5-77BC-4DCD-A277-7A4F394E6DDE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0D5041-F267-4CF3-8BDD-66AB05080C74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70CA1DF-3471-455D-A27F-E5704A290819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014260"/>
              </a:solidFill>
              <a:latin typeface="Palatino Linotype" panose="02040502050505030304" pitchFamily="18" charset="0"/>
            </a:rPr>
            <a:t>5.7%</a:t>
          </a:r>
          <a:endParaRPr lang="en-US" sz="1600" b="1" dirty="0">
            <a:solidFill>
              <a:srgbClr val="014260"/>
            </a:solidFill>
            <a:latin typeface="Palatino Linotype" panose="02040502050505030304" pitchFamily="18" charset="0"/>
          </a:endParaRPr>
        </a:p>
      </dgm:t>
    </dgm:pt>
    <dgm:pt modelId="{3383B043-659D-483E-877B-F4A145E48804}" type="parTrans" cxnId="{A3B889AE-5DC1-4680-BF0B-23A705830B3A}">
      <dgm:prSet/>
      <dgm:spPr/>
      <dgm:t>
        <a:bodyPr/>
        <a:lstStyle/>
        <a:p>
          <a:endParaRPr lang="en-US" sz="1600" b="1">
            <a:solidFill>
              <a:srgbClr val="014260"/>
            </a:solidFill>
            <a:latin typeface="Palatino Linotype" panose="02040502050505030304" pitchFamily="18" charset="0"/>
          </a:endParaRPr>
        </a:p>
      </dgm:t>
    </dgm:pt>
    <dgm:pt modelId="{9B0D3C43-E597-44D5-A779-6A58B95353EF}" type="sibTrans" cxnId="{A3B889AE-5DC1-4680-BF0B-23A705830B3A}">
      <dgm:prSet/>
      <dgm:spPr/>
      <dgm:t>
        <a:bodyPr/>
        <a:lstStyle/>
        <a:p>
          <a:endParaRPr lang="en-US" sz="1600" b="1">
            <a:solidFill>
              <a:srgbClr val="014260"/>
            </a:solidFill>
            <a:latin typeface="Palatino Linotype" panose="02040502050505030304" pitchFamily="18" charset="0"/>
          </a:endParaRPr>
        </a:p>
      </dgm:t>
    </dgm:pt>
    <dgm:pt modelId="{9CC99313-03FE-4E69-8DD5-2A7E97C60B5F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014260"/>
              </a:solidFill>
              <a:latin typeface="Palatino Linotype" panose="02040502050505030304" pitchFamily="18" charset="0"/>
            </a:rPr>
            <a:t>20.5%</a:t>
          </a:r>
          <a:endParaRPr lang="en-US" sz="1600" b="1" dirty="0">
            <a:solidFill>
              <a:srgbClr val="014260"/>
            </a:solidFill>
            <a:latin typeface="Palatino Linotype" panose="02040502050505030304" pitchFamily="18" charset="0"/>
          </a:endParaRPr>
        </a:p>
      </dgm:t>
    </dgm:pt>
    <dgm:pt modelId="{0E58087B-B069-4660-B258-6B7542257A18}" type="parTrans" cxnId="{8AAD2BA0-BDDF-464B-9F3C-040011B362D1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B8D8CFEA-6A59-46A8-917A-1158D1C4C4C9}" type="sibTrans" cxnId="{8AAD2BA0-BDDF-464B-9F3C-040011B362D1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537973E2-31F3-41DA-B6A6-91A56C911F5A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014260"/>
              </a:solidFill>
              <a:latin typeface="Palatino Linotype" panose="02040502050505030304" pitchFamily="18" charset="0"/>
            </a:rPr>
            <a:t>39.2%</a:t>
          </a:r>
          <a:endParaRPr lang="en-US" sz="1600" b="1" dirty="0">
            <a:solidFill>
              <a:srgbClr val="014260"/>
            </a:solidFill>
            <a:latin typeface="Palatino Linotype" panose="02040502050505030304" pitchFamily="18" charset="0"/>
          </a:endParaRPr>
        </a:p>
      </dgm:t>
    </dgm:pt>
    <dgm:pt modelId="{FF12273E-6169-40F3-A936-245A8F9EB935}" type="parTrans" cxnId="{E1B552F5-1D8B-4B62-B46F-01D16C951866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A5D9249D-B077-4013-87D9-D2586D8D3032}" type="sibTrans" cxnId="{E1B552F5-1D8B-4B62-B46F-01D16C951866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791D5B0E-FD39-48EE-8FE9-8654261BA4ED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014260"/>
              </a:solidFill>
              <a:latin typeface="Palatino Linotype" panose="02040502050505030304" pitchFamily="18" charset="0"/>
            </a:rPr>
            <a:t>30.1%</a:t>
          </a:r>
          <a:endParaRPr lang="en-US" sz="1600" b="1" dirty="0">
            <a:solidFill>
              <a:srgbClr val="014260"/>
            </a:solidFill>
            <a:latin typeface="Palatino Linotype" panose="02040502050505030304" pitchFamily="18" charset="0"/>
          </a:endParaRPr>
        </a:p>
      </dgm:t>
    </dgm:pt>
    <dgm:pt modelId="{9AD9BFD1-086E-4A9E-8028-EE71EBA4315E}" type="parTrans" cxnId="{401350E0-DF35-4CCD-B44C-BD11192B7F74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02777B3B-710C-4C7F-BDFF-EE2BACB4C033}" type="sibTrans" cxnId="{401350E0-DF35-4CCD-B44C-BD11192B7F74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CF4DB3E5-351A-4576-B8AD-D427C8BF070D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014260"/>
              </a:solidFill>
              <a:latin typeface="Palatino Linotype" panose="02040502050505030304" pitchFamily="18" charset="0"/>
            </a:rPr>
            <a:t>0.5 %</a:t>
          </a:r>
          <a:endParaRPr lang="en-US" sz="1600" b="1" dirty="0">
            <a:solidFill>
              <a:srgbClr val="014260"/>
            </a:solidFill>
            <a:latin typeface="Palatino Linotype" panose="02040502050505030304" pitchFamily="18" charset="0"/>
          </a:endParaRPr>
        </a:p>
      </dgm:t>
    </dgm:pt>
    <dgm:pt modelId="{910AA126-C6B1-43FC-92C9-A0A9945E7D4B}" type="parTrans" cxnId="{C61677F4-3051-47DD-9497-89DB0AF30102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8525BD0A-CA0A-46DA-94E1-F0A0BE980D28}" type="sibTrans" cxnId="{C61677F4-3051-47DD-9497-89DB0AF30102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7BE0C225-676C-4FA2-976E-AAE2D5C94955}">
      <dgm:prSet phldrT="[Κείμενο]" custT="1"/>
      <dgm:spPr/>
      <dgm:t>
        <a:bodyPr/>
        <a:lstStyle/>
        <a:p>
          <a:r>
            <a:rPr lang="en-US" sz="1600" b="1" dirty="0">
              <a:solidFill>
                <a:srgbClr val="014260"/>
              </a:solidFill>
              <a:latin typeface="Palatino Linotype" panose="02040502050505030304" pitchFamily="18" charset="0"/>
            </a:rPr>
            <a:t>3.8%</a:t>
          </a:r>
        </a:p>
      </dgm:t>
    </dgm:pt>
    <dgm:pt modelId="{03EB3D49-8DA4-41DB-8B55-B7FF310B0A6D}" type="parTrans" cxnId="{E7B943A8-5762-4F8C-ADB3-3A8E38B55290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4D9364FE-AB75-4A56-8005-B8C82669A9E8}" type="sibTrans" cxnId="{E7B943A8-5762-4F8C-ADB3-3A8E38B55290}">
      <dgm:prSet/>
      <dgm:spPr/>
      <dgm:t>
        <a:bodyPr/>
        <a:lstStyle/>
        <a:p>
          <a:endParaRPr lang="en-US" sz="2000" b="1">
            <a:solidFill>
              <a:srgbClr val="014260"/>
            </a:solidFill>
          </a:endParaRPr>
        </a:p>
      </dgm:t>
    </dgm:pt>
    <dgm:pt modelId="{31CA92E8-A935-4B09-B9F5-F2A4E449F730}" type="pres">
      <dgm:prSet presAssocID="{1D0D5041-F267-4CF3-8BDD-66AB05080C74}" presName="vert0" presStyleCnt="0">
        <dgm:presLayoutVars>
          <dgm:dir/>
          <dgm:animOne val="branch"/>
          <dgm:animLvl val="lvl"/>
        </dgm:presLayoutVars>
      </dgm:prSet>
      <dgm:spPr/>
    </dgm:pt>
    <dgm:pt modelId="{9C7D4090-296F-4539-ACAB-B3082E156966}" type="pres">
      <dgm:prSet presAssocID="{870CA1DF-3471-455D-A27F-E5704A290819}" presName="thickLine" presStyleLbl="alignNode1" presStyleIdx="0" presStyleCnt="6"/>
      <dgm:spPr/>
    </dgm:pt>
    <dgm:pt modelId="{143DBCC1-7BDD-4EC2-8C46-1570019F3F66}" type="pres">
      <dgm:prSet presAssocID="{870CA1DF-3471-455D-A27F-E5704A290819}" presName="horz1" presStyleCnt="0"/>
      <dgm:spPr/>
    </dgm:pt>
    <dgm:pt modelId="{530E9208-8484-411A-B9DA-D6E49E996FC0}" type="pres">
      <dgm:prSet presAssocID="{870CA1DF-3471-455D-A27F-E5704A290819}" presName="tx1" presStyleLbl="revTx" presStyleIdx="0" presStyleCnt="6"/>
      <dgm:spPr/>
    </dgm:pt>
    <dgm:pt modelId="{31E0FE42-5681-49B8-B88C-BADEAD117B0E}" type="pres">
      <dgm:prSet presAssocID="{870CA1DF-3471-455D-A27F-E5704A290819}" presName="vert1" presStyleCnt="0"/>
      <dgm:spPr/>
    </dgm:pt>
    <dgm:pt modelId="{B669B1F5-EF80-49C3-926A-E37323FE50C7}" type="pres">
      <dgm:prSet presAssocID="{9CC99313-03FE-4E69-8DD5-2A7E97C60B5F}" presName="thickLine" presStyleLbl="alignNode1" presStyleIdx="1" presStyleCnt="6"/>
      <dgm:spPr/>
    </dgm:pt>
    <dgm:pt modelId="{5EDFE605-5315-472B-9386-3D8D9BB9F5E2}" type="pres">
      <dgm:prSet presAssocID="{9CC99313-03FE-4E69-8DD5-2A7E97C60B5F}" presName="horz1" presStyleCnt="0"/>
      <dgm:spPr/>
    </dgm:pt>
    <dgm:pt modelId="{23ABA9FF-A82A-496E-B11A-8977808E5528}" type="pres">
      <dgm:prSet presAssocID="{9CC99313-03FE-4E69-8DD5-2A7E97C60B5F}" presName="tx1" presStyleLbl="revTx" presStyleIdx="1" presStyleCnt="6"/>
      <dgm:spPr/>
    </dgm:pt>
    <dgm:pt modelId="{EA5C4347-B6E5-4E6B-BA6F-0777DAAA2477}" type="pres">
      <dgm:prSet presAssocID="{9CC99313-03FE-4E69-8DD5-2A7E97C60B5F}" presName="vert1" presStyleCnt="0"/>
      <dgm:spPr/>
    </dgm:pt>
    <dgm:pt modelId="{869E470A-19B1-4BD6-8D64-B7188A6F25BC}" type="pres">
      <dgm:prSet presAssocID="{537973E2-31F3-41DA-B6A6-91A56C911F5A}" presName="thickLine" presStyleLbl="alignNode1" presStyleIdx="2" presStyleCnt="6"/>
      <dgm:spPr/>
    </dgm:pt>
    <dgm:pt modelId="{5E89D33D-B5F7-40F6-BB2F-F688939E4C6E}" type="pres">
      <dgm:prSet presAssocID="{537973E2-31F3-41DA-B6A6-91A56C911F5A}" presName="horz1" presStyleCnt="0"/>
      <dgm:spPr/>
    </dgm:pt>
    <dgm:pt modelId="{C205280D-2643-4979-94CD-C360F728B0FC}" type="pres">
      <dgm:prSet presAssocID="{537973E2-31F3-41DA-B6A6-91A56C911F5A}" presName="tx1" presStyleLbl="revTx" presStyleIdx="2" presStyleCnt="6"/>
      <dgm:spPr/>
    </dgm:pt>
    <dgm:pt modelId="{E70F0C8F-1817-46DA-B349-BDB3941E034D}" type="pres">
      <dgm:prSet presAssocID="{537973E2-31F3-41DA-B6A6-91A56C911F5A}" presName="vert1" presStyleCnt="0"/>
      <dgm:spPr/>
    </dgm:pt>
    <dgm:pt modelId="{8C7D3101-D18F-486E-91AC-14610B857593}" type="pres">
      <dgm:prSet presAssocID="{791D5B0E-FD39-48EE-8FE9-8654261BA4ED}" presName="thickLine" presStyleLbl="alignNode1" presStyleIdx="3" presStyleCnt="6"/>
      <dgm:spPr/>
    </dgm:pt>
    <dgm:pt modelId="{B2284863-F0F1-42F5-BCA7-E40E955F15B8}" type="pres">
      <dgm:prSet presAssocID="{791D5B0E-FD39-48EE-8FE9-8654261BA4ED}" presName="horz1" presStyleCnt="0"/>
      <dgm:spPr/>
    </dgm:pt>
    <dgm:pt modelId="{D4287BCB-1395-4E9E-AF9B-910CB001B305}" type="pres">
      <dgm:prSet presAssocID="{791D5B0E-FD39-48EE-8FE9-8654261BA4ED}" presName="tx1" presStyleLbl="revTx" presStyleIdx="3" presStyleCnt="6"/>
      <dgm:spPr/>
    </dgm:pt>
    <dgm:pt modelId="{9EC35F23-9E27-4AEA-9D72-AAB851956AFD}" type="pres">
      <dgm:prSet presAssocID="{791D5B0E-FD39-48EE-8FE9-8654261BA4ED}" presName="vert1" presStyleCnt="0"/>
      <dgm:spPr/>
    </dgm:pt>
    <dgm:pt modelId="{35D63C1B-00CA-4827-828F-4AA08E578832}" type="pres">
      <dgm:prSet presAssocID="{7BE0C225-676C-4FA2-976E-AAE2D5C94955}" presName="thickLine" presStyleLbl="alignNode1" presStyleIdx="4" presStyleCnt="6"/>
      <dgm:spPr/>
    </dgm:pt>
    <dgm:pt modelId="{FEC03D94-0B63-457D-B4CC-F374BEEA4B14}" type="pres">
      <dgm:prSet presAssocID="{7BE0C225-676C-4FA2-976E-AAE2D5C94955}" presName="horz1" presStyleCnt="0"/>
      <dgm:spPr/>
    </dgm:pt>
    <dgm:pt modelId="{04A06FD8-19D5-492A-B8E9-53306C663E8F}" type="pres">
      <dgm:prSet presAssocID="{7BE0C225-676C-4FA2-976E-AAE2D5C94955}" presName="tx1" presStyleLbl="revTx" presStyleIdx="4" presStyleCnt="6"/>
      <dgm:spPr/>
    </dgm:pt>
    <dgm:pt modelId="{4E7ABABE-8D02-4E49-B36E-D9EF1D668AAC}" type="pres">
      <dgm:prSet presAssocID="{7BE0C225-676C-4FA2-976E-AAE2D5C94955}" presName="vert1" presStyleCnt="0"/>
      <dgm:spPr/>
    </dgm:pt>
    <dgm:pt modelId="{B63B9B23-940A-4499-B4BE-2FCCAE9A9A7F}" type="pres">
      <dgm:prSet presAssocID="{CF4DB3E5-351A-4576-B8AD-D427C8BF070D}" presName="thickLine" presStyleLbl="alignNode1" presStyleIdx="5" presStyleCnt="6"/>
      <dgm:spPr/>
    </dgm:pt>
    <dgm:pt modelId="{67F80A96-48A3-4C38-8F94-781A908F3AE7}" type="pres">
      <dgm:prSet presAssocID="{CF4DB3E5-351A-4576-B8AD-D427C8BF070D}" presName="horz1" presStyleCnt="0"/>
      <dgm:spPr/>
    </dgm:pt>
    <dgm:pt modelId="{B1971E07-8495-4337-83E4-98134FA3C48F}" type="pres">
      <dgm:prSet presAssocID="{CF4DB3E5-351A-4576-B8AD-D427C8BF070D}" presName="tx1" presStyleLbl="revTx" presStyleIdx="5" presStyleCnt="6"/>
      <dgm:spPr/>
    </dgm:pt>
    <dgm:pt modelId="{5A73C642-3779-49C2-83C7-CE5AB5A7DF02}" type="pres">
      <dgm:prSet presAssocID="{CF4DB3E5-351A-4576-B8AD-D427C8BF070D}" presName="vert1" presStyleCnt="0"/>
      <dgm:spPr/>
    </dgm:pt>
  </dgm:ptLst>
  <dgm:cxnLst>
    <dgm:cxn modelId="{BCA9085B-CCE0-4357-95E7-95362F32344D}" type="presOf" srcId="{CF4DB3E5-351A-4576-B8AD-D427C8BF070D}" destId="{B1971E07-8495-4337-83E4-98134FA3C48F}" srcOrd="0" destOrd="0" presId="urn:microsoft.com/office/officeart/2008/layout/LinedList"/>
    <dgm:cxn modelId="{11F12856-2F94-4919-BBB6-388EEE337A3D}" type="presOf" srcId="{9CC99313-03FE-4E69-8DD5-2A7E97C60B5F}" destId="{23ABA9FF-A82A-496E-B11A-8977808E5528}" srcOrd="0" destOrd="0" presId="urn:microsoft.com/office/officeart/2008/layout/LinedList"/>
    <dgm:cxn modelId="{EA80FD7B-FDBD-4A1B-972B-D36F0EFC365D}" type="presOf" srcId="{7BE0C225-676C-4FA2-976E-AAE2D5C94955}" destId="{04A06FD8-19D5-492A-B8E9-53306C663E8F}" srcOrd="0" destOrd="0" presId="urn:microsoft.com/office/officeart/2008/layout/LinedList"/>
    <dgm:cxn modelId="{A3E7B87F-F8AA-4F37-94F0-857422A1B34D}" type="presOf" srcId="{870CA1DF-3471-455D-A27F-E5704A290819}" destId="{530E9208-8484-411A-B9DA-D6E49E996FC0}" srcOrd="0" destOrd="0" presId="urn:microsoft.com/office/officeart/2008/layout/LinedList"/>
    <dgm:cxn modelId="{3A519C9A-232D-43FD-9E3A-9AAF6A0EA118}" type="presOf" srcId="{1D0D5041-F267-4CF3-8BDD-66AB05080C74}" destId="{31CA92E8-A935-4B09-B9F5-F2A4E449F730}" srcOrd="0" destOrd="0" presId="urn:microsoft.com/office/officeart/2008/layout/LinedList"/>
    <dgm:cxn modelId="{8AAD2BA0-BDDF-464B-9F3C-040011B362D1}" srcId="{1D0D5041-F267-4CF3-8BDD-66AB05080C74}" destId="{9CC99313-03FE-4E69-8DD5-2A7E97C60B5F}" srcOrd="1" destOrd="0" parTransId="{0E58087B-B069-4660-B258-6B7542257A18}" sibTransId="{B8D8CFEA-6A59-46A8-917A-1158D1C4C4C9}"/>
    <dgm:cxn modelId="{E7B943A8-5762-4F8C-ADB3-3A8E38B55290}" srcId="{1D0D5041-F267-4CF3-8BDD-66AB05080C74}" destId="{7BE0C225-676C-4FA2-976E-AAE2D5C94955}" srcOrd="4" destOrd="0" parTransId="{03EB3D49-8DA4-41DB-8B55-B7FF310B0A6D}" sibTransId="{4D9364FE-AB75-4A56-8005-B8C82669A9E8}"/>
    <dgm:cxn modelId="{A3B889AE-5DC1-4680-BF0B-23A705830B3A}" srcId="{1D0D5041-F267-4CF3-8BDD-66AB05080C74}" destId="{870CA1DF-3471-455D-A27F-E5704A290819}" srcOrd="0" destOrd="0" parTransId="{3383B043-659D-483E-877B-F4A145E48804}" sibTransId="{9B0D3C43-E597-44D5-A779-6A58B95353EF}"/>
    <dgm:cxn modelId="{C0D8E2CE-5EA5-43D0-82DB-BDB265C21CA6}" type="presOf" srcId="{537973E2-31F3-41DA-B6A6-91A56C911F5A}" destId="{C205280D-2643-4979-94CD-C360F728B0FC}" srcOrd="0" destOrd="0" presId="urn:microsoft.com/office/officeart/2008/layout/LinedList"/>
    <dgm:cxn modelId="{1B3CA3D4-1BDC-485D-B800-FC4F3031FA41}" type="presOf" srcId="{791D5B0E-FD39-48EE-8FE9-8654261BA4ED}" destId="{D4287BCB-1395-4E9E-AF9B-910CB001B305}" srcOrd="0" destOrd="0" presId="urn:microsoft.com/office/officeart/2008/layout/LinedList"/>
    <dgm:cxn modelId="{401350E0-DF35-4CCD-B44C-BD11192B7F74}" srcId="{1D0D5041-F267-4CF3-8BDD-66AB05080C74}" destId="{791D5B0E-FD39-48EE-8FE9-8654261BA4ED}" srcOrd="3" destOrd="0" parTransId="{9AD9BFD1-086E-4A9E-8028-EE71EBA4315E}" sibTransId="{02777B3B-710C-4C7F-BDFF-EE2BACB4C033}"/>
    <dgm:cxn modelId="{C61677F4-3051-47DD-9497-89DB0AF30102}" srcId="{1D0D5041-F267-4CF3-8BDD-66AB05080C74}" destId="{CF4DB3E5-351A-4576-B8AD-D427C8BF070D}" srcOrd="5" destOrd="0" parTransId="{910AA126-C6B1-43FC-92C9-A0A9945E7D4B}" sibTransId="{8525BD0A-CA0A-46DA-94E1-F0A0BE980D28}"/>
    <dgm:cxn modelId="{E1B552F5-1D8B-4B62-B46F-01D16C951866}" srcId="{1D0D5041-F267-4CF3-8BDD-66AB05080C74}" destId="{537973E2-31F3-41DA-B6A6-91A56C911F5A}" srcOrd="2" destOrd="0" parTransId="{FF12273E-6169-40F3-A936-245A8F9EB935}" sibTransId="{A5D9249D-B077-4013-87D9-D2586D8D3032}"/>
    <dgm:cxn modelId="{116063E6-EBC5-4649-8D2B-F93436537291}" type="presParOf" srcId="{31CA92E8-A935-4B09-B9F5-F2A4E449F730}" destId="{9C7D4090-296F-4539-ACAB-B3082E156966}" srcOrd="0" destOrd="0" presId="urn:microsoft.com/office/officeart/2008/layout/LinedList"/>
    <dgm:cxn modelId="{1233AF8A-AA32-47C8-9A78-682973D70886}" type="presParOf" srcId="{31CA92E8-A935-4B09-B9F5-F2A4E449F730}" destId="{143DBCC1-7BDD-4EC2-8C46-1570019F3F66}" srcOrd="1" destOrd="0" presId="urn:microsoft.com/office/officeart/2008/layout/LinedList"/>
    <dgm:cxn modelId="{22BCAE07-BAE5-48D3-8472-0408452F60DC}" type="presParOf" srcId="{143DBCC1-7BDD-4EC2-8C46-1570019F3F66}" destId="{530E9208-8484-411A-B9DA-D6E49E996FC0}" srcOrd="0" destOrd="0" presId="urn:microsoft.com/office/officeart/2008/layout/LinedList"/>
    <dgm:cxn modelId="{F5F76F63-B366-4B3E-BCC4-F6E651CFB36D}" type="presParOf" srcId="{143DBCC1-7BDD-4EC2-8C46-1570019F3F66}" destId="{31E0FE42-5681-49B8-B88C-BADEAD117B0E}" srcOrd="1" destOrd="0" presId="urn:microsoft.com/office/officeart/2008/layout/LinedList"/>
    <dgm:cxn modelId="{3ADA86C7-9F17-4D60-9397-1A9AEA458033}" type="presParOf" srcId="{31CA92E8-A935-4B09-B9F5-F2A4E449F730}" destId="{B669B1F5-EF80-49C3-926A-E37323FE50C7}" srcOrd="2" destOrd="0" presId="urn:microsoft.com/office/officeart/2008/layout/LinedList"/>
    <dgm:cxn modelId="{45AC68F7-0848-450E-9D06-4E607C4CC1A5}" type="presParOf" srcId="{31CA92E8-A935-4B09-B9F5-F2A4E449F730}" destId="{5EDFE605-5315-472B-9386-3D8D9BB9F5E2}" srcOrd="3" destOrd="0" presId="urn:microsoft.com/office/officeart/2008/layout/LinedList"/>
    <dgm:cxn modelId="{24B002E3-19F3-4D3D-A6A2-DEB9D3D51A61}" type="presParOf" srcId="{5EDFE605-5315-472B-9386-3D8D9BB9F5E2}" destId="{23ABA9FF-A82A-496E-B11A-8977808E5528}" srcOrd="0" destOrd="0" presId="urn:microsoft.com/office/officeart/2008/layout/LinedList"/>
    <dgm:cxn modelId="{F2D5D669-B451-484C-A4A6-BED391748BD0}" type="presParOf" srcId="{5EDFE605-5315-472B-9386-3D8D9BB9F5E2}" destId="{EA5C4347-B6E5-4E6B-BA6F-0777DAAA2477}" srcOrd="1" destOrd="0" presId="urn:microsoft.com/office/officeart/2008/layout/LinedList"/>
    <dgm:cxn modelId="{421D15CE-A8A6-482A-A0A1-99FCF2FA4F97}" type="presParOf" srcId="{31CA92E8-A935-4B09-B9F5-F2A4E449F730}" destId="{869E470A-19B1-4BD6-8D64-B7188A6F25BC}" srcOrd="4" destOrd="0" presId="urn:microsoft.com/office/officeart/2008/layout/LinedList"/>
    <dgm:cxn modelId="{8CF257A0-0F3F-457B-BB02-168F3A18E598}" type="presParOf" srcId="{31CA92E8-A935-4B09-B9F5-F2A4E449F730}" destId="{5E89D33D-B5F7-40F6-BB2F-F688939E4C6E}" srcOrd="5" destOrd="0" presId="urn:microsoft.com/office/officeart/2008/layout/LinedList"/>
    <dgm:cxn modelId="{6F99E6CD-3F16-45EC-96C0-4249B9068084}" type="presParOf" srcId="{5E89D33D-B5F7-40F6-BB2F-F688939E4C6E}" destId="{C205280D-2643-4979-94CD-C360F728B0FC}" srcOrd="0" destOrd="0" presId="urn:microsoft.com/office/officeart/2008/layout/LinedList"/>
    <dgm:cxn modelId="{43E7699E-64D2-4496-B36C-7069FA723D4D}" type="presParOf" srcId="{5E89D33D-B5F7-40F6-BB2F-F688939E4C6E}" destId="{E70F0C8F-1817-46DA-B349-BDB3941E034D}" srcOrd="1" destOrd="0" presId="urn:microsoft.com/office/officeart/2008/layout/LinedList"/>
    <dgm:cxn modelId="{1D3763C1-E7AC-4D3C-8861-30F4D3FC67DA}" type="presParOf" srcId="{31CA92E8-A935-4B09-B9F5-F2A4E449F730}" destId="{8C7D3101-D18F-486E-91AC-14610B857593}" srcOrd="6" destOrd="0" presId="urn:microsoft.com/office/officeart/2008/layout/LinedList"/>
    <dgm:cxn modelId="{0741680F-8149-4678-894D-64DB3E6BC78E}" type="presParOf" srcId="{31CA92E8-A935-4B09-B9F5-F2A4E449F730}" destId="{B2284863-F0F1-42F5-BCA7-E40E955F15B8}" srcOrd="7" destOrd="0" presId="urn:microsoft.com/office/officeart/2008/layout/LinedList"/>
    <dgm:cxn modelId="{F649B457-4C65-4C2E-AAB1-9F6E85D05CFD}" type="presParOf" srcId="{B2284863-F0F1-42F5-BCA7-E40E955F15B8}" destId="{D4287BCB-1395-4E9E-AF9B-910CB001B305}" srcOrd="0" destOrd="0" presId="urn:microsoft.com/office/officeart/2008/layout/LinedList"/>
    <dgm:cxn modelId="{BD5C8DDE-0809-4E5B-AFE8-82D67718D687}" type="presParOf" srcId="{B2284863-F0F1-42F5-BCA7-E40E955F15B8}" destId="{9EC35F23-9E27-4AEA-9D72-AAB851956AFD}" srcOrd="1" destOrd="0" presId="urn:microsoft.com/office/officeart/2008/layout/LinedList"/>
    <dgm:cxn modelId="{605A37F7-8EE8-4023-AA0D-1C4BBFBD3743}" type="presParOf" srcId="{31CA92E8-A935-4B09-B9F5-F2A4E449F730}" destId="{35D63C1B-00CA-4827-828F-4AA08E578832}" srcOrd="8" destOrd="0" presId="urn:microsoft.com/office/officeart/2008/layout/LinedList"/>
    <dgm:cxn modelId="{6A0A78C8-8BFC-4FAD-AC95-D4B0973F91D8}" type="presParOf" srcId="{31CA92E8-A935-4B09-B9F5-F2A4E449F730}" destId="{FEC03D94-0B63-457D-B4CC-F374BEEA4B14}" srcOrd="9" destOrd="0" presId="urn:microsoft.com/office/officeart/2008/layout/LinedList"/>
    <dgm:cxn modelId="{FE8585DE-789A-4876-B16A-FF2F844A511B}" type="presParOf" srcId="{FEC03D94-0B63-457D-B4CC-F374BEEA4B14}" destId="{04A06FD8-19D5-492A-B8E9-53306C663E8F}" srcOrd="0" destOrd="0" presId="urn:microsoft.com/office/officeart/2008/layout/LinedList"/>
    <dgm:cxn modelId="{B7FBE3EA-ED3D-4ED6-892B-FE88C134C46B}" type="presParOf" srcId="{FEC03D94-0B63-457D-B4CC-F374BEEA4B14}" destId="{4E7ABABE-8D02-4E49-B36E-D9EF1D668AAC}" srcOrd="1" destOrd="0" presId="urn:microsoft.com/office/officeart/2008/layout/LinedList"/>
    <dgm:cxn modelId="{CBDE4323-CD1E-48FA-BFCB-F01E64C2DFFF}" type="presParOf" srcId="{31CA92E8-A935-4B09-B9F5-F2A4E449F730}" destId="{B63B9B23-940A-4499-B4BE-2FCCAE9A9A7F}" srcOrd="10" destOrd="0" presId="urn:microsoft.com/office/officeart/2008/layout/LinedList"/>
    <dgm:cxn modelId="{C8FE98D4-AA0B-4B10-BDFD-1FB7AF7E4BFF}" type="presParOf" srcId="{31CA92E8-A935-4B09-B9F5-F2A4E449F730}" destId="{67F80A96-48A3-4C38-8F94-781A908F3AE7}" srcOrd="11" destOrd="0" presId="urn:microsoft.com/office/officeart/2008/layout/LinedList"/>
    <dgm:cxn modelId="{6C24452B-F72C-45D6-A006-FC06B45F414F}" type="presParOf" srcId="{67F80A96-48A3-4C38-8F94-781A908F3AE7}" destId="{B1971E07-8495-4337-83E4-98134FA3C48F}" srcOrd="0" destOrd="0" presId="urn:microsoft.com/office/officeart/2008/layout/LinedList"/>
    <dgm:cxn modelId="{4BEA4AE8-D80A-4AAE-9692-10F1A065C2E1}" type="presParOf" srcId="{67F80A96-48A3-4C38-8F94-781A908F3AE7}" destId="{5A73C642-3779-49C2-83C7-CE5AB5A7DF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879CDC-8A50-465A-A7CA-2FE3313CFB4B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09ACBA7-1234-4987-97E1-42C40020CE07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F7921E"/>
              </a:solidFill>
              <a:latin typeface="Palatino Linotype" panose="02040502050505030304" pitchFamily="18" charset="0"/>
            </a:rPr>
            <a:t>8.5%</a:t>
          </a:r>
          <a:endParaRPr lang="en-US" sz="1600" b="1" dirty="0">
            <a:solidFill>
              <a:srgbClr val="F7921E"/>
            </a:solidFill>
            <a:latin typeface="Palatino Linotype" panose="02040502050505030304" pitchFamily="18" charset="0"/>
          </a:endParaRPr>
        </a:p>
      </dgm:t>
    </dgm:pt>
    <dgm:pt modelId="{32FBAA7E-2882-40FA-BC68-295DC47D7DEE}" type="parTrans" cxnId="{CE4AEE2B-810A-453C-93A8-A4C97AEBA6F1}">
      <dgm:prSet/>
      <dgm:spPr/>
      <dgm:t>
        <a:bodyPr/>
        <a:lstStyle/>
        <a:p>
          <a:endParaRPr lang="en-US" sz="1600" b="1">
            <a:solidFill>
              <a:srgbClr val="F7921E"/>
            </a:solidFill>
            <a:latin typeface="Palatino Linotype" panose="02040502050505030304" pitchFamily="18" charset="0"/>
          </a:endParaRPr>
        </a:p>
      </dgm:t>
    </dgm:pt>
    <dgm:pt modelId="{918DABEB-BAA3-4209-87D3-9A1668D872C8}" type="sibTrans" cxnId="{CE4AEE2B-810A-453C-93A8-A4C97AEBA6F1}">
      <dgm:prSet/>
      <dgm:spPr/>
      <dgm:t>
        <a:bodyPr/>
        <a:lstStyle/>
        <a:p>
          <a:endParaRPr lang="en-US" sz="1600" b="1">
            <a:solidFill>
              <a:srgbClr val="F7921E"/>
            </a:solidFill>
            <a:latin typeface="Palatino Linotype" panose="02040502050505030304" pitchFamily="18" charset="0"/>
          </a:endParaRPr>
        </a:p>
      </dgm:t>
    </dgm:pt>
    <dgm:pt modelId="{F6ED3592-88BF-4D60-8363-3637DF705E31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F7921E"/>
              </a:solidFill>
              <a:latin typeface="Palatino Linotype" panose="02040502050505030304" pitchFamily="18" charset="0"/>
            </a:rPr>
            <a:t>26.5%</a:t>
          </a:r>
          <a:endParaRPr lang="en-US" sz="1600" b="1" dirty="0">
            <a:solidFill>
              <a:srgbClr val="F7921E"/>
            </a:solidFill>
            <a:latin typeface="Palatino Linotype" panose="02040502050505030304" pitchFamily="18" charset="0"/>
          </a:endParaRPr>
        </a:p>
      </dgm:t>
    </dgm:pt>
    <dgm:pt modelId="{4AC1D3A2-A71E-48CC-BFB8-2B2D59F63C33}" type="parTrans" cxnId="{EC4EDAA1-A975-40E6-BA8C-A7E2536B8A74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A578A3C9-4FA3-4A58-8B46-F521ADF206DD}" type="sibTrans" cxnId="{EC4EDAA1-A975-40E6-BA8C-A7E2536B8A74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4348220F-8FA8-44BF-9C28-F9A79EBA57E7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F7921E"/>
              </a:solidFill>
              <a:latin typeface="Palatino Linotype" panose="02040502050505030304" pitchFamily="18" charset="0"/>
            </a:rPr>
            <a:t>36.0%</a:t>
          </a:r>
          <a:endParaRPr lang="en-US" sz="1600" b="1" dirty="0">
            <a:solidFill>
              <a:srgbClr val="F7921E"/>
            </a:solidFill>
            <a:latin typeface="Palatino Linotype" panose="02040502050505030304" pitchFamily="18" charset="0"/>
          </a:endParaRPr>
        </a:p>
      </dgm:t>
    </dgm:pt>
    <dgm:pt modelId="{1B32C43C-798A-4AFF-ADD0-AF0AA4C5923B}" type="parTrans" cxnId="{99DCCAF5-7FD5-4418-AE38-5994FBE21865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83BC8141-5C40-497A-84A9-30030DA78361}" type="sibTrans" cxnId="{99DCCAF5-7FD5-4418-AE38-5994FBE21865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EF0FD77D-90AB-4D72-84C4-B10EEE2AA682}">
      <dgm:prSet phldrT="[Κείμενο]" custT="1"/>
      <dgm:spPr/>
      <dgm:t>
        <a:bodyPr/>
        <a:lstStyle/>
        <a:p>
          <a:r>
            <a:rPr lang="en-US" sz="1600" b="1" i="0" u="none" dirty="0">
              <a:solidFill>
                <a:srgbClr val="F7921E"/>
              </a:solidFill>
              <a:latin typeface="Palatino Linotype" panose="02040502050505030304" pitchFamily="18" charset="0"/>
            </a:rPr>
            <a:t>27.4%</a:t>
          </a:r>
          <a:endParaRPr lang="en-US" sz="1600" b="1" dirty="0">
            <a:solidFill>
              <a:srgbClr val="F7921E"/>
            </a:solidFill>
            <a:latin typeface="Palatino Linotype" panose="02040502050505030304" pitchFamily="18" charset="0"/>
          </a:endParaRPr>
        </a:p>
      </dgm:t>
    </dgm:pt>
    <dgm:pt modelId="{E9A2B9A2-43C5-4B03-B88C-8492C500FAC4}" type="parTrans" cxnId="{AC41E07E-C8E0-4E16-A36D-D25DF409BA4A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279A8040-480F-4922-A97B-6AA8DA4115D9}" type="sibTrans" cxnId="{AC41E07E-C8E0-4E16-A36D-D25DF409BA4A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0DEB996D-2186-489F-BC60-E3F6E5E62C2F}">
      <dgm:prSet phldrT="[Κείμενο]" custT="1"/>
      <dgm:spPr/>
      <dgm:t>
        <a:bodyPr/>
        <a:lstStyle/>
        <a:p>
          <a:r>
            <a:rPr lang="en-US" sz="1600" b="1" i="0" u="none">
              <a:solidFill>
                <a:srgbClr val="F7921E"/>
              </a:solidFill>
              <a:latin typeface="Palatino Linotype" panose="02040502050505030304" pitchFamily="18" charset="0"/>
            </a:rPr>
            <a:t>0.3 </a:t>
          </a:r>
          <a:r>
            <a:rPr lang="en-US" sz="1600" b="1" i="0" u="none" dirty="0">
              <a:solidFill>
                <a:srgbClr val="F7921E"/>
              </a:solidFill>
              <a:latin typeface="Palatino Linotype" panose="02040502050505030304" pitchFamily="18" charset="0"/>
            </a:rPr>
            <a:t>%</a:t>
          </a:r>
          <a:endParaRPr lang="en-US" sz="1600" b="1" dirty="0">
            <a:solidFill>
              <a:srgbClr val="F7921E"/>
            </a:solidFill>
            <a:latin typeface="Palatino Linotype" panose="02040502050505030304" pitchFamily="18" charset="0"/>
          </a:endParaRPr>
        </a:p>
      </dgm:t>
    </dgm:pt>
    <dgm:pt modelId="{92320708-2325-417E-BF9F-A9BF8B36D280}" type="parTrans" cxnId="{E94BDD6D-4675-4A3D-B1AE-781A39955B0E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4362C8B3-98F3-45E5-9981-C76296DAE152}" type="sibTrans" cxnId="{E94BDD6D-4675-4A3D-B1AE-781A39955B0E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B7884F57-1C38-49AC-8CD0-B529BC537BF5}">
      <dgm:prSet phldrT="[Κείμενο]" custT="1"/>
      <dgm:spPr/>
      <dgm:t>
        <a:bodyPr/>
        <a:lstStyle/>
        <a:p>
          <a:r>
            <a:rPr lang="en-US" sz="1600" b="1" dirty="0">
              <a:solidFill>
                <a:srgbClr val="F7921E"/>
              </a:solidFill>
              <a:latin typeface="Palatino Linotype" panose="02040502050505030304" pitchFamily="18" charset="0"/>
            </a:rPr>
            <a:t>1.3%</a:t>
          </a:r>
        </a:p>
      </dgm:t>
    </dgm:pt>
    <dgm:pt modelId="{AD36B75F-8717-4F5C-B6A2-86319CAC3A3D}" type="parTrans" cxnId="{78D56497-8EA7-4BF5-A775-1690ED1082CE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7C99F82F-B981-46AE-9E26-57C1CEF1ADAD}" type="sibTrans" cxnId="{78D56497-8EA7-4BF5-A775-1690ED1082CE}">
      <dgm:prSet/>
      <dgm:spPr/>
      <dgm:t>
        <a:bodyPr/>
        <a:lstStyle/>
        <a:p>
          <a:endParaRPr lang="en-US" sz="2000" b="1">
            <a:solidFill>
              <a:srgbClr val="F7921E"/>
            </a:solidFill>
          </a:endParaRPr>
        </a:p>
      </dgm:t>
    </dgm:pt>
    <dgm:pt modelId="{87947B77-672F-4003-84A7-9F80053D8066}" type="pres">
      <dgm:prSet presAssocID="{82879CDC-8A50-465A-A7CA-2FE3313CFB4B}" presName="vert0" presStyleCnt="0">
        <dgm:presLayoutVars>
          <dgm:dir/>
          <dgm:animOne val="branch"/>
          <dgm:animLvl val="lvl"/>
        </dgm:presLayoutVars>
      </dgm:prSet>
      <dgm:spPr/>
    </dgm:pt>
    <dgm:pt modelId="{51D88F89-A670-4CC9-B112-8F6A0799E807}" type="pres">
      <dgm:prSet presAssocID="{509ACBA7-1234-4987-97E1-42C40020CE07}" presName="thickLine" presStyleLbl="alignNode1" presStyleIdx="0" presStyleCnt="6"/>
      <dgm:spPr/>
    </dgm:pt>
    <dgm:pt modelId="{83676600-BAD8-47C1-8ED5-393C2EBE9905}" type="pres">
      <dgm:prSet presAssocID="{509ACBA7-1234-4987-97E1-42C40020CE07}" presName="horz1" presStyleCnt="0"/>
      <dgm:spPr/>
    </dgm:pt>
    <dgm:pt modelId="{D4A5D164-3B05-4483-A0A2-BC5077768714}" type="pres">
      <dgm:prSet presAssocID="{509ACBA7-1234-4987-97E1-42C40020CE07}" presName="tx1" presStyleLbl="revTx" presStyleIdx="0" presStyleCnt="6"/>
      <dgm:spPr/>
    </dgm:pt>
    <dgm:pt modelId="{C8FFE2BF-EAFE-4CBB-8743-7FF5D96FAD4A}" type="pres">
      <dgm:prSet presAssocID="{509ACBA7-1234-4987-97E1-42C40020CE07}" presName="vert1" presStyleCnt="0"/>
      <dgm:spPr/>
    </dgm:pt>
    <dgm:pt modelId="{1806D646-C91F-47A8-B432-881F01DFF072}" type="pres">
      <dgm:prSet presAssocID="{F6ED3592-88BF-4D60-8363-3637DF705E31}" presName="thickLine" presStyleLbl="alignNode1" presStyleIdx="1" presStyleCnt="6"/>
      <dgm:spPr/>
    </dgm:pt>
    <dgm:pt modelId="{4775E61F-02BF-4A99-8C90-E79B6EB18939}" type="pres">
      <dgm:prSet presAssocID="{F6ED3592-88BF-4D60-8363-3637DF705E31}" presName="horz1" presStyleCnt="0"/>
      <dgm:spPr/>
    </dgm:pt>
    <dgm:pt modelId="{53323E1C-67AC-422A-9A96-95499CB38E82}" type="pres">
      <dgm:prSet presAssocID="{F6ED3592-88BF-4D60-8363-3637DF705E31}" presName="tx1" presStyleLbl="revTx" presStyleIdx="1" presStyleCnt="6"/>
      <dgm:spPr/>
    </dgm:pt>
    <dgm:pt modelId="{5D9BFA3F-5F26-478E-A06D-A22D7255E76A}" type="pres">
      <dgm:prSet presAssocID="{F6ED3592-88BF-4D60-8363-3637DF705E31}" presName="vert1" presStyleCnt="0"/>
      <dgm:spPr/>
    </dgm:pt>
    <dgm:pt modelId="{EDB5C054-6210-46B4-9938-A245BAB6F2C5}" type="pres">
      <dgm:prSet presAssocID="{4348220F-8FA8-44BF-9C28-F9A79EBA57E7}" presName="thickLine" presStyleLbl="alignNode1" presStyleIdx="2" presStyleCnt="6"/>
      <dgm:spPr/>
    </dgm:pt>
    <dgm:pt modelId="{C886ACBD-1BC8-4DA5-AF4E-9261FFA2BC6F}" type="pres">
      <dgm:prSet presAssocID="{4348220F-8FA8-44BF-9C28-F9A79EBA57E7}" presName="horz1" presStyleCnt="0"/>
      <dgm:spPr/>
    </dgm:pt>
    <dgm:pt modelId="{020CB9E6-146A-4A13-B9CF-55B590BAF0DD}" type="pres">
      <dgm:prSet presAssocID="{4348220F-8FA8-44BF-9C28-F9A79EBA57E7}" presName="tx1" presStyleLbl="revTx" presStyleIdx="2" presStyleCnt="6"/>
      <dgm:spPr/>
    </dgm:pt>
    <dgm:pt modelId="{ADB5171D-63A9-4ED7-8F84-627A53E0DD7B}" type="pres">
      <dgm:prSet presAssocID="{4348220F-8FA8-44BF-9C28-F9A79EBA57E7}" presName="vert1" presStyleCnt="0"/>
      <dgm:spPr/>
    </dgm:pt>
    <dgm:pt modelId="{872439F3-5509-4270-9712-298D155F3E8A}" type="pres">
      <dgm:prSet presAssocID="{EF0FD77D-90AB-4D72-84C4-B10EEE2AA682}" presName="thickLine" presStyleLbl="alignNode1" presStyleIdx="3" presStyleCnt="6"/>
      <dgm:spPr/>
    </dgm:pt>
    <dgm:pt modelId="{91B2FFBA-4D6E-49C1-857D-2A3BAC4FB7DD}" type="pres">
      <dgm:prSet presAssocID="{EF0FD77D-90AB-4D72-84C4-B10EEE2AA682}" presName="horz1" presStyleCnt="0"/>
      <dgm:spPr/>
    </dgm:pt>
    <dgm:pt modelId="{B071E8BF-9B4E-480B-B521-1D1F61164E83}" type="pres">
      <dgm:prSet presAssocID="{EF0FD77D-90AB-4D72-84C4-B10EEE2AA682}" presName="tx1" presStyleLbl="revTx" presStyleIdx="3" presStyleCnt="6"/>
      <dgm:spPr/>
    </dgm:pt>
    <dgm:pt modelId="{A4DDFAA2-226A-4438-B5ED-FCC599EA5506}" type="pres">
      <dgm:prSet presAssocID="{EF0FD77D-90AB-4D72-84C4-B10EEE2AA682}" presName="vert1" presStyleCnt="0"/>
      <dgm:spPr/>
    </dgm:pt>
    <dgm:pt modelId="{A7175C53-22D6-4759-8195-1F87183CA1B5}" type="pres">
      <dgm:prSet presAssocID="{B7884F57-1C38-49AC-8CD0-B529BC537BF5}" presName="thickLine" presStyleLbl="alignNode1" presStyleIdx="4" presStyleCnt="6"/>
      <dgm:spPr/>
    </dgm:pt>
    <dgm:pt modelId="{124899C0-CB07-4837-BFCB-C3E9FB5B6786}" type="pres">
      <dgm:prSet presAssocID="{B7884F57-1C38-49AC-8CD0-B529BC537BF5}" presName="horz1" presStyleCnt="0"/>
      <dgm:spPr/>
    </dgm:pt>
    <dgm:pt modelId="{6366782B-5619-4279-86D2-655497FE9DAB}" type="pres">
      <dgm:prSet presAssocID="{B7884F57-1C38-49AC-8CD0-B529BC537BF5}" presName="tx1" presStyleLbl="revTx" presStyleIdx="4" presStyleCnt="6"/>
      <dgm:spPr/>
    </dgm:pt>
    <dgm:pt modelId="{CB0FB1A3-0BA8-428D-BFC7-B730BDC21BF5}" type="pres">
      <dgm:prSet presAssocID="{B7884F57-1C38-49AC-8CD0-B529BC537BF5}" presName="vert1" presStyleCnt="0"/>
      <dgm:spPr/>
    </dgm:pt>
    <dgm:pt modelId="{3D9ACB97-E07E-4F7F-9893-BB81685FAD44}" type="pres">
      <dgm:prSet presAssocID="{0DEB996D-2186-489F-BC60-E3F6E5E62C2F}" presName="thickLine" presStyleLbl="alignNode1" presStyleIdx="5" presStyleCnt="6"/>
      <dgm:spPr/>
    </dgm:pt>
    <dgm:pt modelId="{AF337903-9E41-4915-9DB0-F05DFFC1B294}" type="pres">
      <dgm:prSet presAssocID="{0DEB996D-2186-489F-BC60-E3F6E5E62C2F}" presName="horz1" presStyleCnt="0"/>
      <dgm:spPr/>
    </dgm:pt>
    <dgm:pt modelId="{C07C336F-027B-48E7-8490-BC51FEE95FD0}" type="pres">
      <dgm:prSet presAssocID="{0DEB996D-2186-489F-BC60-E3F6E5E62C2F}" presName="tx1" presStyleLbl="revTx" presStyleIdx="5" presStyleCnt="6"/>
      <dgm:spPr/>
    </dgm:pt>
    <dgm:pt modelId="{D76D0295-B906-48B8-9AF3-E5F4A16AD24B}" type="pres">
      <dgm:prSet presAssocID="{0DEB996D-2186-489F-BC60-E3F6E5E62C2F}" presName="vert1" presStyleCnt="0"/>
      <dgm:spPr/>
    </dgm:pt>
  </dgm:ptLst>
  <dgm:cxnLst>
    <dgm:cxn modelId="{85EBEB0D-15EF-4856-9F98-BF03C0D31173}" type="presOf" srcId="{509ACBA7-1234-4987-97E1-42C40020CE07}" destId="{D4A5D164-3B05-4483-A0A2-BC5077768714}" srcOrd="0" destOrd="0" presId="urn:microsoft.com/office/officeart/2008/layout/LinedList"/>
    <dgm:cxn modelId="{CE4AEE2B-810A-453C-93A8-A4C97AEBA6F1}" srcId="{82879CDC-8A50-465A-A7CA-2FE3313CFB4B}" destId="{509ACBA7-1234-4987-97E1-42C40020CE07}" srcOrd="0" destOrd="0" parTransId="{32FBAA7E-2882-40FA-BC68-295DC47D7DEE}" sibTransId="{918DABEB-BAA3-4209-87D3-9A1668D872C8}"/>
    <dgm:cxn modelId="{7535295F-C58A-4C9B-B247-68C2D91E68E4}" type="presOf" srcId="{EF0FD77D-90AB-4D72-84C4-B10EEE2AA682}" destId="{B071E8BF-9B4E-480B-B521-1D1F61164E83}" srcOrd="0" destOrd="0" presId="urn:microsoft.com/office/officeart/2008/layout/LinedList"/>
    <dgm:cxn modelId="{0AD3A960-84D9-49C1-9815-00ED94FFA859}" type="presOf" srcId="{0DEB996D-2186-489F-BC60-E3F6E5E62C2F}" destId="{C07C336F-027B-48E7-8490-BC51FEE95FD0}" srcOrd="0" destOrd="0" presId="urn:microsoft.com/office/officeart/2008/layout/LinedList"/>
    <dgm:cxn modelId="{E94BDD6D-4675-4A3D-B1AE-781A39955B0E}" srcId="{82879CDC-8A50-465A-A7CA-2FE3313CFB4B}" destId="{0DEB996D-2186-489F-BC60-E3F6E5E62C2F}" srcOrd="5" destOrd="0" parTransId="{92320708-2325-417E-BF9F-A9BF8B36D280}" sibTransId="{4362C8B3-98F3-45E5-9981-C76296DAE152}"/>
    <dgm:cxn modelId="{AC41E07E-C8E0-4E16-A36D-D25DF409BA4A}" srcId="{82879CDC-8A50-465A-A7CA-2FE3313CFB4B}" destId="{EF0FD77D-90AB-4D72-84C4-B10EEE2AA682}" srcOrd="3" destOrd="0" parTransId="{E9A2B9A2-43C5-4B03-B88C-8492C500FAC4}" sibTransId="{279A8040-480F-4922-A97B-6AA8DA4115D9}"/>
    <dgm:cxn modelId="{78D56497-8EA7-4BF5-A775-1690ED1082CE}" srcId="{82879CDC-8A50-465A-A7CA-2FE3313CFB4B}" destId="{B7884F57-1C38-49AC-8CD0-B529BC537BF5}" srcOrd="4" destOrd="0" parTransId="{AD36B75F-8717-4F5C-B6A2-86319CAC3A3D}" sibTransId="{7C99F82F-B981-46AE-9E26-57C1CEF1ADAD}"/>
    <dgm:cxn modelId="{EC4EDAA1-A975-40E6-BA8C-A7E2536B8A74}" srcId="{82879CDC-8A50-465A-A7CA-2FE3313CFB4B}" destId="{F6ED3592-88BF-4D60-8363-3637DF705E31}" srcOrd="1" destOrd="0" parTransId="{4AC1D3A2-A71E-48CC-BFB8-2B2D59F63C33}" sibTransId="{A578A3C9-4FA3-4A58-8B46-F521ADF206DD}"/>
    <dgm:cxn modelId="{DD3C8AB8-C5DA-4E2A-A003-F6AC3D0EF83B}" type="presOf" srcId="{4348220F-8FA8-44BF-9C28-F9A79EBA57E7}" destId="{020CB9E6-146A-4A13-B9CF-55B590BAF0DD}" srcOrd="0" destOrd="0" presId="urn:microsoft.com/office/officeart/2008/layout/LinedList"/>
    <dgm:cxn modelId="{10E312C3-254A-4E45-B6A7-C03B29669AB1}" type="presOf" srcId="{82879CDC-8A50-465A-A7CA-2FE3313CFB4B}" destId="{87947B77-672F-4003-84A7-9F80053D8066}" srcOrd="0" destOrd="0" presId="urn:microsoft.com/office/officeart/2008/layout/LinedList"/>
    <dgm:cxn modelId="{968A12DF-1F02-4339-8085-4C92EEB535BD}" type="presOf" srcId="{B7884F57-1C38-49AC-8CD0-B529BC537BF5}" destId="{6366782B-5619-4279-86D2-655497FE9DAB}" srcOrd="0" destOrd="0" presId="urn:microsoft.com/office/officeart/2008/layout/LinedList"/>
    <dgm:cxn modelId="{C88062DF-4703-4D16-B83E-4BF1377E6F6A}" type="presOf" srcId="{F6ED3592-88BF-4D60-8363-3637DF705E31}" destId="{53323E1C-67AC-422A-9A96-95499CB38E82}" srcOrd="0" destOrd="0" presId="urn:microsoft.com/office/officeart/2008/layout/LinedList"/>
    <dgm:cxn modelId="{99DCCAF5-7FD5-4418-AE38-5994FBE21865}" srcId="{82879CDC-8A50-465A-A7CA-2FE3313CFB4B}" destId="{4348220F-8FA8-44BF-9C28-F9A79EBA57E7}" srcOrd="2" destOrd="0" parTransId="{1B32C43C-798A-4AFF-ADD0-AF0AA4C5923B}" sibTransId="{83BC8141-5C40-497A-84A9-30030DA78361}"/>
    <dgm:cxn modelId="{0A7AE942-3CD5-47F2-8C05-CD43768F959F}" type="presParOf" srcId="{87947B77-672F-4003-84A7-9F80053D8066}" destId="{51D88F89-A670-4CC9-B112-8F6A0799E807}" srcOrd="0" destOrd="0" presId="urn:microsoft.com/office/officeart/2008/layout/LinedList"/>
    <dgm:cxn modelId="{457FB8D4-0A2B-4305-9737-DEC8644212CF}" type="presParOf" srcId="{87947B77-672F-4003-84A7-9F80053D8066}" destId="{83676600-BAD8-47C1-8ED5-393C2EBE9905}" srcOrd="1" destOrd="0" presId="urn:microsoft.com/office/officeart/2008/layout/LinedList"/>
    <dgm:cxn modelId="{8E749B9F-C8AD-43AF-AC82-707D3313D986}" type="presParOf" srcId="{83676600-BAD8-47C1-8ED5-393C2EBE9905}" destId="{D4A5D164-3B05-4483-A0A2-BC5077768714}" srcOrd="0" destOrd="0" presId="urn:microsoft.com/office/officeart/2008/layout/LinedList"/>
    <dgm:cxn modelId="{16F3C367-F85D-4267-9BE8-CDCB5907C679}" type="presParOf" srcId="{83676600-BAD8-47C1-8ED5-393C2EBE9905}" destId="{C8FFE2BF-EAFE-4CBB-8743-7FF5D96FAD4A}" srcOrd="1" destOrd="0" presId="urn:microsoft.com/office/officeart/2008/layout/LinedList"/>
    <dgm:cxn modelId="{0F4D1DC3-AE4C-4855-8B8A-BC5D5E81C4ED}" type="presParOf" srcId="{87947B77-672F-4003-84A7-9F80053D8066}" destId="{1806D646-C91F-47A8-B432-881F01DFF072}" srcOrd="2" destOrd="0" presId="urn:microsoft.com/office/officeart/2008/layout/LinedList"/>
    <dgm:cxn modelId="{3629B5C9-3C92-44FA-A863-27425105E8F7}" type="presParOf" srcId="{87947B77-672F-4003-84A7-9F80053D8066}" destId="{4775E61F-02BF-4A99-8C90-E79B6EB18939}" srcOrd="3" destOrd="0" presId="urn:microsoft.com/office/officeart/2008/layout/LinedList"/>
    <dgm:cxn modelId="{E7D8A815-5956-4B92-9169-D3DD12C0B60E}" type="presParOf" srcId="{4775E61F-02BF-4A99-8C90-E79B6EB18939}" destId="{53323E1C-67AC-422A-9A96-95499CB38E82}" srcOrd="0" destOrd="0" presId="urn:microsoft.com/office/officeart/2008/layout/LinedList"/>
    <dgm:cxn modelId="{9B310809-3CA4-497E-8C04-08A4AF010955}" type="presParOf" srcId="{4775E61F-02BF-4A99-8C90-E79B6EB18939}" destId="{5D9BFA3F-5F26-478E-A06D-A22D7255E76A}" srcOrd="1" destOrd="0" presId="urn:microsoft.com/office/officeart/2008/layout/LinedList"/>
    <dgm:cxn modelId="{8782D00A-6E20-4276-A957-7374A19A6CDD}" type="presParOf" srcId="{87947B77-672F-4003-84A7-9F80053D8066}" destId="{EDB5C054-6210-46B4-9938-A245BAB6F2C5}" srcOrd="4" destOrd="0" presId="urn:microsoft.com/office/officeart/2008/layout/LinedList"/>
    <dgm:cxn modelId="{BBE0116C-EC6A-41FE-BC5B-385F52877CD1}" type="presParOf" srcId="{87947B77-672F-4003-84A7-9F80053D8066}" destId="{C886ACBD-1BC8-4DA5-AF4E-9261FFA2BC6F}" srcOrd="5" destOrd="0" presId="urn:microsoft.com/office/officeart/2008/layout/LinedList"/>
    <dgm:cxn modelId="{BF54C87C-00D2-4BD3-AD5B-D769CF182BD6}" type="presParOf" srcId="{C886ACBD-1BC8-4DA5-AF4E-9261FFA2BC6F}" destId="{020CB9E6-146A-4A13-B9CF-55B590BAF0DD}" srcOrd="0" destOrd="0" presId="urn:microsoft.com/office/officeart/2008/layout/LinedList"/>
    <dgm:cxn modelId="{98A57CD9-5BBA-48C3-A287-5810005FBBC6}" type="presParOf" srcId="{C886ACBD-1BC8-4DA5-AF4E-9261FFA2BC6F}" destId="{ADB5171D-63A9-4ED7-8F84-627A53E0DD7B}" srcOrd="1" destOrd="0" presId="urn:microsoft.com/office/officeart/2008/layout/LinedList"/>
    <dgm:cxn modelId="{383AF7E2-9166-498F-B211-91BDE29B40BC}" type="presParOf" srcId="{87947B77-672F-4003-84A7-9F80053D8066}" destId="{872439F3-5509-4270-9712-298D155F3E8A}" srcOrd="6" destOrd="0" presId="urn:microsoft.com/office/officeart/2008/layout/LinedList"/>
    <dgm:cxn modelId="{DA3589BF-B4B4-4878-B4B2-BEF08507797A}" type="presParOf" srcId="{87947B77-672F-4003-84A7-9F80053D8066}" destId="{91B2FFBA-4D6E-49C1-857D-2A3BAC4FB7DD}" srcOrd="7" destOrd="0" presId="urn:microsoft.com/office/officeart/2008/layout/LinedList"/>
    <dgm:cxn modelId="{D290AFF2-12DE-4EB7-88B0-29D8F72E88BD}" type="presParOf" srcId="{91B2FFBA-4D6E-49C1-857D-2A3BAC4FB7DD}" destId="{B071E8BF-9B4E-480B-B521-1D1F61164E83}" srcOrd="0" destOrd="0" presId="urn:microsoft.com/office/officeart/2008/layout/LinedList"/>
    <dgm:cxn modelId="{A6E776D1-072E-4E2D-9356-0C0D28BDF6D5}" type="presParOf" srcId="{91B2FFBA-4D6E-49C1-857D-2A3BAC4FB7DD}" destId="{A4DDFAA2-226A-4438-B5ED-FCC599EA5506}" srcOrd="1" destOrd="0" presId="urn:microsoft.com/office/officeart/2008/layout/LinedList"/>
    <dgm:cxn modelId="{CAACEDB0-4400-4409-8CE8-D58819959151}" type="presParOf" srcId="{87947B77-672F-4003-84A7-9F80053D8066}" destId="{A7175C53-22D6-4759-8195-1F87183CA1B5}" srcOrd="8" destOrd="0" presId="urn:microsoft.com/office/officeart/2008/layout/LinedList"/>
    <dgm:cxn modelId="{3166528E-A0E8-4137-AB81-4A936B29B946}" type="presParOf" srcId="{87947B77-672F-4003-84A7-9F80053D8066}" destId="{124899C0-CB07-4837-BFCB-C3E9FB5B6786}" srcOrd="9" destOrd="0" presId="urn:microsoft.com/office/officeart/2008/layout/LinedList"/>
    <dgm:cxn modelId="{1949CE6C-A219-490D-B0C2-12CF9F6D94EA}" type="presParOf" srcId="{124899C0-CB07-4837-BFCB-C3E9FB5B6786}" destId="{6366782B-5619-4279-86D2-655497FE9DAB}" srcOrd="0" destOrd="0" presId="urn:microsoft.com/office/officeart/2008/layout/LinedList"/>
    <dgm:cxn modelId="{2B6F510F-9077-46CC-843D-512466BC1CB9}" type="presParOf" srcId="{124899C0-CB07-4837-BFCB-C3E9FB5B6786}" destId="{CB0FB1A3-0BA8-428D-BFC7-B730BDC21BF5}" srcOrd="1" destOrd="0" presId="urn:microsoft.com/office/officeart/2008/layout/LinedList"/>
    <dgm:cxn modelId="{381C39CF-DF26-4F74-949D-2F41445F8A0C}" type="presParOf" srcId="{87947B77-672F-4003-84A7-9F80053D8066}" destId="{3D9ACB97-E07E-4F7F-9893-BB81685FAD44}" srcOrd="10" destOrd="0" presId="urn:microsoft.com/office/officeart/2008/layout/LinedList"/>
    <dgm:cxn modelId="{B57D6685-8376-4235-B7B2-A7447A45BA9C}" type="presParOf" srcId="{87947B77-672F-4003-84A7-9F80053D8066}" destId="{AF337903-9E41-4915-9DB0-F05DFFC1B294}" srcOrd="11" destOrd="0" presId="urn:microsoft.com/office/officeart/2008/layout/LinedList"/>
    <dgm:cxn modelId="{2D0E744C-37FB-4EB5-8320-793A208FA608}" type="presParOf" srcId="{AF337903-9E41-4915-9DB0-F05DFFC1B294}" destId="{C07C336F-027B-48E7-8490-BC51FEE95FD0}" srcOrd="0" destOrd="0" presId="urn:microsoft.com/office/officeart/2008/layout/LinedList"/>
    <dgm:cxn modelId="{81AFC7F5-5842-4E9C-9C03-7687BB1F7511}" type="presParOf" srcId="{AF337903-9E41-4915-9DB0-F05DFFC1B294}" destId="{D76D0295-B906-48B8-9AF3-E5F4A16AD24B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90B071-A818-4FC9-AAEF-8787E78A5441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85E8F6-C311-458B-8B04-53B02E79C3F0}">
      <dgm:prSet phldrT="[Κείμενο]"/>
      <dgm:spPr/>
      <dgm:t>
        <a:bodyPr/>
        <a:lstStyle/>
        <a:p>
          <a:r>
            <a:rPr lang="en-US" dirty="0"/>
            <a:t>2019-20</a:t>
          </a:r>
        </a:p>
      </dgm:t>
    </dgm:pt>
    <dgm:pt modelId="{CA04899A-1863-45C2-BB2E-A55B4F454408}" type="parTrans" cxnId="{4CD7F6B8-F1EE-4127-A471-9AB44FB878C9}">
      <dgm:prSet/>
      <dgm:spPr/>
      <dgm:t>
        <a:bodyPr/>
        <a:lstStyle/>
        <a:p>
          <a:endParaRPr lang="en-US"/>
        </a:p>
      </dgm:t>
    </dgm:pt>
    <dgm:pt modelId="{4B2356A5-9C53-4871-AC0A-28CF380A0B8C}" type="sibTrans" cxnId="{4CD7F6B8-F1EE-4127-A471-9AB44FB878C9}">
      <dgm:prSet/>
      <dgm:spPr/>
      <dgm:t>
        <a:bodyPr/>
        <a:lstStyle/>
        <a:p>
          <a:endParaRPr lang="en-US"/>
        </a:p>
      </dgm:t>
    </dgm:pt>
    <dgm:pt modelId="{F5906D0D-1A50-4309-9FF9-BF8FAB0A99CD}">
      <dgm:prSet phldrT="[Κείμενο]"/>
      <dgm:spPr/>
      <dgm:t>
        <a:bodyPr/>
        <a:lstStyle/>
        <a:p>
          <a:r>
            <a:rPr lang="en-US" dirty="0"/>
            <a:t>2020-21</a:t>
          </a:r>
        </a:p>
      </dgm:t>
    </dgm:pt>
    <dgm:pt modelId="{84B08FB8-F747-4469-B808-BB839713923E}" type="parTrans" cxnId="{2F56BE1B-1068-46FD-880A-A91B4561D0CC}">
      <dgm:prSet/>
      <dgm:spPr/>
      <dgm:t>
        <a:bodyPr/>
        <a:lstStyle/>
        <a:p>
          <a:endParaRPr lang="en-US"/>
        </a:p>
      </dgm:t>
    </dgm:pt>
    <dgm:pt modelId="{65AC4DEE-0B92-4E66-A934-7A8E168DE1B3}" type="sibTrans" cxnId="{2F56BE1B-1068-46FD-880A-A91B4561D0CC}">
      <dgm:prSet/>
      <dgm:spPr/>
      <dgm:t>
        <a:bodyPr/>
        <a:lstStyle/>
        <a:p>
          <a:endParaRPr lang="en-US"/>
        </a:p>
      </dgm:t>
    </dgm:pt>
    <dgm:pt modelId="{944AF5B9-27B3-4434-B3A8-53E914DEF88E}" type="pres">
      <dgm:prSet presAssocID="{7290B071-A818-4FC9-AAEF-8787E78A54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2A6AA2-DC37-4AF4-9B66-29FB4EDC545D}" type="pres">
      <dgm:prSet presAssocID="{6685E8F6-C311-458B-8B04-53B02E79C3F0}" presName="vertOne" presStyleCnt="0"/>
      <dgm:spPr/>
    </dgm:pt>
    <dgm:pt modelId="{675CFAD9-6B49-44B5-9BF7-285D794F8094}" type="pres">
      <dgm:prSet presAssocID="{6685E8F6-C311-458B-8B04-53B02E79C3F0}" presName="txOne" presStyleLbl="node0" presStyleIdx="0" presStyleCnt="1">
        <dgm:presLayoutVars>
          <dgm:chPref val="3"/>
        </dgm:presLayoutVars>
      </dgm:prSet>
      <dgm:spPr/>
    </dgm:pt>
    <dgm:pt modelId="{1FBD1E7D-870D-4957-A1A6-A8914E60EFB8}" type="pres">
      <dgm:prSet presAssocID="{6685E8F6-C311-458B-8B04-53B02E79C3F0}" presName="parTransOne" presStyleCnt="0"/>
      <dgm:spPr/>
    </dgm:pt>
    <dgm:pt modelId="{EF752948-97B7-4979-931A-E84C4577C0F2}" type="pres">
      <dgm:prSet presAssocID="{6685E8F6-C311-458B-8B04-53B02E79C3F0}" presName="horzOne" presStyleCnt="0"/>
      <dgm:spPr/>
    </dgm:pt>
    <dgm:pt modelId="{549732D8-7C02-44C4-93FC-E3C37E00FE94}" type="pres">
      <dgm:prSet presAssocID="{F5906D0D-1A50-4309-9FF9-BF8FAB0A99CD}" presName="vertTwo" presStyleCnt="0"/>
      <dgm:spPr/>
    </dgm:pt>
    <dgm:pt modelId="{30D71A26-F649-44B7-B03A-7878A74B126B}" type="pres">
      <dgm:prSet presAssocID="{F5906D0D-1A50-4309-9FF9-BF8FAB0A99CD}" presName="txTwo" presStyleLbl="node2" presStyleIdx="0" presStyleCnt="1">
        <dgm:presLayoutVars>
          <dgm:chPref val="3"/>
        </dgm:presLayoutVars>
      </dgm:prSet>
      <dgm:spPr/>
    </dgm:pt>
    <dgm:pt modelId="{E8A85D47-2BA9-4B24-A2F8-CE7A5F59455F}" type="pres">
      <dgm:prSet presAssocID="{F5906D0D-1A50-4309-9FF9-BF8FAB0A99CD}" presName="horzTwo" presStyleCnt="0"/>
      <dgm:spPr/>
    </dgm:pt>
  </dgm:ptLst>
  <dgm:cxnLst>
    <dgm:cxn modelId="{2F56BE1B-1068-46FD-880A-A91B4561D0CC}" srcId="{6685E8F6-C311-458B-8B04-53B02E79C3F0}" destId="{F5906D0D-1A50-4309-9FF9-BF8FAB0A99CD}" srcOrd="0" destOrd="0" parTransId="{84B08FB8-F747-4469-B808-BB839713923E}" sibTransId="{65AC4DEE-0B92-4E66-A934-7A8E168DE1B3}"/>
    <dgm:cxn modelId="{08E24E6E-BC42-4A08-95B1-DFE042769B97}" type="presOf" srcId="{F5906D0D-1A50-4309-9FF9-BF8FAB0A99CD}" destId="{30D71A26-F649-44B7-B03A-7878A74B126B}" srcOrd="0" destOrd="0" presId="urn:microsoft.com/office/officeart/2005/8/layout/hierarchy4"/>
    <dgm:cxn modelId="{031D7089-E3DC-4EBD-AE93-94A719A1855F}" type="presOf" srcId="{6685E8F6-C311-458B-8B04-53B02E79C3F0}" destId="{675CFAD9-6B49-44B5-9BF7-285D794F8094}" srcOrd="0" destOrd="0" presId="urn:microsoft.com/office/officeart/2005/8/layout/hierarchy4"/>
    <dgm:cxn modelId="{446CA6A2-2C64-441F-872E-0630BB755CE5}" type="presOf" srcId="{7290B071-A818-4FC9-AAEF-8787E78A5441}" destId="{944AF5B9-27B3-4434-B3A8-53E914DEF88E}" srcOrd="0" destOrd="0" presId="urn:microsoft.com/office/officeart/2005/8/layout/hierarchy4"/>
    <dgm:cxn modelId="{4CD7F6B8-F1EE-4127-A471-9AB44FB878C9}" srcId="{7290B071-A818-4FC9-AAEF-8787E78A5441}" destId="{6685E8F6-C311-458B-8B04-53B02E79C3F0}" srcOrd="0" destOrd="0" parTransId="{CA04899A-1863-45C2-BB2E-A55B4F454408}" sibTransId="{4B2356A5-9C53-4871-AC0A-28CF380A0B8C}"/>
    <dgm:cxn modelId="{EEAD9636-0D38-44C6-AECE-44A702DA5B64}" type="presParOf" srcId="{944AF5B9-27B3-4434-B3A8-53E914DEF88E}" destId="{C22A6AA2-DC37-4AF4-9B66-29FB4EDC545D}" srcOrd="0" destOrd="0" presId="urn:microsoft.com/office/officeart/2005/8/layout/hierarchy4"/>
    <dgm:cxn modelId="{6B7D283C-390D-4962-A7F8-40637B7F9280}" type="presParOf" srcId="{C22A6AA2-DC37-4AF4-9B66-29FB4EDC545D}" destId="{675CFAD9-6B49-44B5-9BF7-285D794F8094}" srcOrd="0" destOrd="0" presId="urn:microsoft.com/office/officeart/2005/8/layout/hierarchy4"/>
    <dgm:cxn modelId="{E42DB9D2-9923-423F-926F-A7C5A1C1AA4B}" type="presParOf" srcId="{C22A6AA2-DC37-4AF4-9B66-29FB4EDC545D}" destId="{1FBD1E7D-870D-4957-A1A6-A8914E60EFB8}" srcOrd="1" destOrd="0" presId="urn:microsoft.com/office/officeart/2005/8/layout/hierarchy4"/>
    <dgm:cxn modelId="{5ECDAD2F-163D-49FE-A1D4-6F055EB6573C}" type="presParOf" srcId="{C22A6AA2-DC37-4AF4-9B66-29FB4EDC545D}" destId="{EF752948-97B7-4979-931A-E84C4577C0F2}" srcOrd="2" destOrd="0" presId="urn:microsoft.com/office/officeart/2005/8/layout/hierarchy4"/>
    <dgm:cxn modelId="{13D1BF09-4636-44C7-BDD2-04D5BF723A6F}" type="presParOf" srcId="{EF752948-97B7-4979-931A-E84C4577C0F2}" destId="{549732D8-7C02-44C4-93FC-E3C37E00FE94}" srcOrd="0" destOrd="0" presId="urn:microsoft.com/office/officeart/2005/8/layout/hierarchy4"/>
    <dgm:cxn modelId="{6B89637C-6ECF-4F56-B6AA-1A33C0702B2E}" type="presParOf" srcId="{549732D8-7C02-44C4-93FC-E3C37E00FE94}" destId="{30D71A26-F649-44B7-B03A-7878A74B126B}" srcOrd="0" destOrd="0" presId="urn:microsoft.com/office/officeart/2005/8/layout/hierarchy4"/>
    <dgm:cxn modelId="{F14EFC7F-B6FF-404B-A0C2-E7E05D8F28CC}" type="presParOf" srcId="{549732D8-7C02-44C4-93FC-E3C37E00FE94}" destId="{E8A85D47-2BA9-4B24-A2F8-CE7A5F59455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6AD30-DF04-4388-BAEB-5A6A15C9FF26}">
      <dsp:nvSpPr>
        <dsp:cNvPr id="0" name=""/>
        <dsp:cNvSpPr/>
      </dsp:nvSpPr>
      <dsp:spPr>
        <a:xfrm>
          <a:off x="14057" y="361895"/>
          <a:ext cx="937070" cy="6286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Palatino Linotype" panose="02040502050505030304" pitchFamily="18" charset="0"/>
            </a:rPr>
            <a:t>Ν=528</a:t>
          </a:r>
          <a:endParaRPr lang="en-US" sz="1400" kern="1200" dirty="0">
            <a:latin typeface="Palatino Linotype" panose="02040502050505030304" pitchFamily="18" charset="0"/>
          </a:endParaRPr>
        </a:p>
      </dsp:txBody>
      <dsp:txXfrm>
        <a:off x="32471" y="380309"/>
        <a:ext cx="900242" cy="591867"/>
      </dsp:txXfrm>
    </dsp:sp>
    <dsp:sp modelId="{885E043D-D233-497F-A6C3-F931D76C3A5E}">
      <dsp:nvSpPr>
        <dsp:cNvPr id="0" name=""/>
        <dsp:cNvSpPr/>
      </dsp:nvSpPr>
      <dsp:spPr>
        <a:xfrm rot="19457599">
          <a:off x="892909" y="453657"/>
          <a:ext cx="619392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619392" y="4183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Palatino Linotype" panose="02040502050505030304" pitchFamily="18" charset="0"/>
          </a:endParaRPr>
        </a:p>
      </dsp:txBody>
      <dsp:txXfrm>
        <a:off x="1187120" y="480008"/>
        <a:ext cx="30969" cy="30969"/>
      </dsp:txXfrm>
    </dsp:sp>
    <dsp:sp modelId="{FE9F5E31-A4EC-47C3-944B-D05AFAD7F0D0}">
      <dsp:nvSpPr>
        <dsp:cNvPr id="0" name=""/>
        <dsp:cNvSpPr/>
      </dsp:nvSpPr>
      <dsp:spPr>
        <a:xfrm>
          <a:off x="1454083" y="396"/>
          <a:ext cx="1257390" cy="6286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Palatino Linotype" panose="02040502050505030304" pitchFamily="18" charset="0"/>
            </a:rPr>
            <a:t> </a:t>
          </a:r>
          <a:r>
            <a:rPr lang="en-US" sz="2000" kern="1200" dirty="0">
              <a:latin typeface="Palatino Linotype" panose="02040502050505030304" pitchFamily="18" charset="0"/>
            </a:rPr>
            <a:t>60.6%</a:t>
          </a:r>
        </a:p>
      </dsp:txBody>
      <dsp:txXfrm>
        <a:off x="1472497" y="18810"/>
        <a:ext cx="1220562" cy="591867"/>
      </dsp:txXfrm>
    </dsp:sp>
    <dsp:sp modelId="{96B45887-BA93-4CB7-9893-7120171DBF61}">
      <dsp:nvSpPr>
        <dsp:cNvPr id="0" name=""/>
        <dsp:cNvSpPr/>
      </dsp:nvSpPr>
      <dsp:spPr>
        <a:xfrm rot="2142401">
          <a:off x="892909" y="815157"/>
          <a:ext cx="619392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619392" y="4183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Palatino Linotype" panose="02040502050505030304" pitchFamily="18" charset="0"/>
          </a:endParaRPr>
        </a:p>
      </dsp:txBody>
      <dsp:txXfrm>
        <a:off x="1187120" y="841508"/>
        <a:ext cx="30969" cy="30969"/>
      </dsp:txXfrm>
    </dsp:sp>
    <dsp:sp modelId="{63E0CF4A-4038-480C-9832-8190EB717F26}">
      <dsp:nvSpPr>
        <dsp:cNvPr id="0" name=""/>
        <dsp:cNvSpPr/>
      </dsp:nvSpPr>
      <dsp:spPr>
        <a:xfrm>
          <a:off x="1454083" y="723395"/>
          <a:ext cx="1257390" cy="6286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Palatino Linotype" panose="02040502050505030304" pitchFamily="18" charset="0"/>
            </a:rPr>
            <a:t> </a:t>
          </a:r>
          <a:r>
            <a:rPr lang="en-US" sz="2000" kern="1200" dirty="0">
              <a:latin typeface="Palatino Linotype" panose="02040502050505030304" pitchFamily="18" charset="0"/>
            </a:rPr>
            <a:t>39.4%</a:t>
          </a:r>
        </a:p>
      </dsp:txBody>
      <dsp:txXfrm>
        <a:off x="1472497" y="741809"/>
        <a:ext cx="1220562" cy="591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D4090-296F-4539-ACAB-B3082E156966}">
      <dsp:nvSpPr>
        <dsp:cNvPr id="0" name=""/>
        <dsp:cNvSpPr/>
      </dsp:nvSpPr>
      <dsp:spPr>
        <a:xfrm>
          <a:off x="0" y="1150"/>
          <a:ext cx="781036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E9208-8484-411A-B9DA-D6E49E996FC0}">
      <dsp:nvSpPr>
        <dsp:cNvPr id="0" name=""/>
        <dsp:cNvSpPr/>
      </dsp:nvSpPr>
      <dsp:spPr>
        <a:xfrm>
          <a:off x="0" y="1150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014260"/>
              </a:solidFill>
              <a:latin typeface="Palatino Linotype" panose="02040502050505030304" pitchFamily="18" charset="0"/>
            </a:rPr>
            <a:t>5.7%</a:t>
          </a:r>
          <a:endParaRPr lang="en-US" sz="1600" b="1" kern="1200" dirty="0">
            <a:solidFill>
              <a:srgbClr val="014260"/>
            </a:solidFill>
            <a:latin typeface="Palatino Linotype" panose="02040502050505030304" pitchFamily="18" charset="0"/>
          </a:endParaRPr>
        </a:p>
      </dsp:txBody>
      <dsp:txXfrm>
        <a:off x="0" y="1150"/>
        <a:ext cx="781036" cy="392434"/>
      </dsp:txXfrm>
    </dsp:sp>
    <dsp:sp modelId="{B669B1F5-EF80-49C3-926A-E37323FE50C7}">
      <dsp:nvSpPr>
        <dsp:cNvPr id="0" name=""/>
        <dsp:cNvSpPr/>
      </dsp:nvSpPr>
      <dsp:spPr>
        <a:xfrm>
          <a:off x="0" y="393585"/>
          <a:ext cx="781036" cy="0"/>
        </a:xfrm>
        <a:prstGeom prst="line">
          <a:avLst/>
        </a:prstGeom>
        <a:solidFill>
          <a:schemeClr val="accent1">
            <a:shade val="80000"/>
            <a:hueOff val="69857"/>
            <a:satOff val="-1251"/>
            <a:lumOff val="5317"/>
            <a:alphaOff val="0"/>
          </a:schemeClr>
        </a:solidFill>
        <a:ln w="1270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BA9FF-A82A-496E-B11A-8977808E5528}">
      <dsp:nvSpPr>
        <dsp:cNvPr id="0" name=""/>
        <dsp:cNvSpPr/>
      </dsp:nvSpPr>
      <dsp:spPr>
        <a:xfrm>
          <a:off x="0" y="393585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014260"/>
              </a:solidFill>
              <a:latin typeface="Palatino Linotype" panose="02040502050505030304" pitchFamily="18" charset="0"/>
            </a:rPr>
            <a:t>20.5%</a:t>
          </a:r>
          <a:endParaRPr lang="en-US" sz="1600" b="1" kern="1200" dirty="0">
            <a:solidFill>
              <a:srgbClr val="014260"/>
            </a:solidFill>
            <a:latin typeface="Palatino Linotype" panose="02040502050505030304" pitchFamily="18" charset="0"/>
          </a:endParaRPr>
        </a:p>
      </dsp:txBody>
      <dsp:txXfrm>
        <a:off x="0" y="393585"/>
        <a:ext cx="781036" cy="392434"/>
      </dsp:txXfrm>
    </dsp:sp>
    <dsp:sp modelId="{869E470A-19B1-4BD6-8D64-B7188A6F25BC}">
      <dsp:nvSpPr>
        <dsp:cNvPr id="0" name=""/>
        <dsp:cNvSpPr/>
      </dsp:nvSpPr>
      <dsp:spPr>
        <a:xfrm>
          <a:off x="0" y="786019"/>
          <a:ext cx="781036" cy="0"/>
        </a:xfrm>
        <a:prstGeom prst="line">
          <a:avLst/>
        </a:prstGeom>
        <a:solidFill>
          <a:schemeClr val="accent1">
            <a:shade val="80000"/>
            <a:hueOff val="139713"/>
            <a:satOff val="-2502"/>
            <a:lumOff val="10634"/>
            <a:alphaOff val="0"/>
          </a:schemeClr>
        </a:solidFill>
        <a:ln w="1270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5280D-2643-4979-94CD-C360F728B0FC}">
      <dsp:nvSpPr>
        <dsp:cNvPr id="0" name=""/>
        <dsp:cNvSpPr/>
      </dsp:nvSpPr>
      <dsp:spPr>
        <a:xfrm>
          <a:off x="0" y="786019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014260"/>
              </a:solidFill>
              <a:latin typeface="Palatino Linotype" panose="02040502050505030304" pitchFamily="18" charset="0"/>
            </a:rPr>
            <a:t>39.2%</a:t>
          </a:r>
          <a:endParaRPr lang="en-US" sz="1600" b="1" kern="1200" dirty="0">
            <a:solidFill>
              <a:srgbClr val="014260"/>
            </a:solidFill>
            <a:latin typeface="Palatino Linotype" panose="02040502050505030304" pitchFamily="18" charset="0"/>
          </a:endParaRPr>
        </a:p>
      </dsp:txBody>
      <dsp:txXfrm>
        <a:off x="0" y="786019"/>
        <a:ext cx="781036" cy="392434"/>
      </dsp:txXfrm>
    </dsp:sp>
    <dsp:sp modelId="{8C7D3101-D18F-486E-91AC-14610B857593}">
      <dsp:nvSpPr>
        <dsp:cNvPr id="0" name=""/>
        <dsp:cNvSpPr/>
      </dsp:nvSpPr>
      <dsp:spPr>
        <a:xfrm>
          <a:off x="0" y="1178453"/>
          <a:ext cx="781036" cy="0"/>
        </a:xfrm>
        <a:prstGeom prst="line">
          <a:avLst/>
        </a:prstGeom>
        <a:solidFill>
          <a:schemeClr val="accent1">
            <a:shade val="80000"/>
            <a:hueOff val="209570"/>
            <a:satOff val="-3754"/>
            <a:lumOff val="15951"/>
            <a:alphaOff val="0"/>
          </a:schemeClr>
        </a:solidFill>
        <a:ln w="1270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87BCB-1395-4E9E-AF9B-910CB001B305}">
      <dsp:nvSpPr>
        <dsp:cNvPr id="0" name=""/>
        <dsp:cNvSpPr/>
      </dsp:nvSpPr>
      <dsp:spPr>
        <a:xfrm>
          <a:off x="0" y="1178453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014260"/>
              </a:solidFill>
              <a:latin typeface="Palatino Linotype" panose="02040502050505030304" pitchFamily="18" charset="0"/>
            </a:rPr>
            <a:t>30.1%</a:t>
          </a:r>
          <a:endParaRPr lang="en-US" sz="1600" b="1" kern="1200" dirty="0">
            <a:solidFill>
              <a:srgbClr val="014260"/>
            </a:solidFill>
            <a:latin typeface="Palatino Linotype" panose="02040502050505030304" pitchFamily="18" charset="0"/>
          </a:endParaRPr>
        </a:p>
      </dsp:txBody>
      <dsp:txXfrm>
        <a:off x="0" y="1178453"/>
        <a:ext cx="781036" cy="392434"/>
      </dsp:txXfrm>
    </dsp:sp>
    <dsp:sp modelId="{35D63C1B-00CA-4827-828F-4AA08E578832}">
      <dsp:nvSpPr>
        <dsp:cNvPr id="0" name=""/>
        <dsp:cNvSpPr/>
      </dsp:nvSpPr>
      <dsp:spPr>
        <a:xfrm>
          <a:off x="0" y="1570887"/>
          <a:ext cx="781036" cy="0"/>
        </a:xfrm>
        <a:prstGeom prst="line">
          <a:avLst/>
        </a:prstGeom>
        <a:solidFill>
          <a:schemeClr val="accent1">
            <a:shade val="80000"/>
            <a:hueOff val="279426"/>
            <a:satOff val="-5005"/>
            <a:lumOff val="21268"/>
            <a:alphaOff val="0"/>
          </a:schemeClr>
        </a:solidFill>
        <a:ln w="1270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06FD8-19D5-492A-B8E9-53306C663E8F}">
      <dsp:nvSpPr>
        <dsp:cNvPr id="0" name=""/>
        <dsp:cNvSpPr/>
      </dsp:nvSpPr>
      <dsp:spPr>
        <a:xfrm>
          <a:off x="0" y="1570887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14260"/>
              </a:solidFill>
              <a:latin typeface="Palatino Linotype" panose="02040502050505030304" pitchFamily="18" charset="0"/>
            </a:rPr>
            <a:t>3.8%</a:t>
          </a:r>
        </a:p>
      </dsp:txBody>
      <dsp:txXfrm>
        <a:off x="0" y="1570887"/>
        <a:ext cx="781036" cy="392434"/>
      </dsp:txXfrm>
    </dsp:sp>
    <dsp:sp modelId="{B63B9B23-940A-4499-B4BE-2FCCAE9A9A7F}">
      <dsp:nvSpPr>
        <dsp:cNvPr id="0" name=""/>
        <dsp:cNvSpPr/>
      </dsp:nvSpPr>
      <dsp:spPr>
        <a:xfrm>
          <a:off x="0" y="1963321"/>
          <a:ext cx="781036" cy="0"/>
        </a:xfrm>
        <a:prstGeom prst="line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71E07-8495-4337-83E4-98134FA3C48F}">
      <dsp:nvSpPr>
        <dsp:cNvPr id="0" name=""/>
        <dsp:cNvSpPr/>
      </dsp:nvSpPr>
      <dsp:spPr>
        <a:xfrm>
          <a:off x="0" y="1963321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014260"/>
              </a:solidFill>
              <a:latin typeface="Palatino Linotype" panose="02040502050505030304" pitchFamily="18" charset="0"/>
            </a:rPr>
            <a:t>0.5 %</a:t>
          </a:r>
          <a:endParaRPr lang="en-US" sz="1600" b="1" kern="1200" dirty="0">
            <a:solidFill>
              <a:srgbClr val="014260"/>
            </a:solidFill>
            <a:latin typeface="Palatino Linotype" panose="02040502050505030304" pitchFamily="18" charset="0"/>
          </a:endParaRPr>
        </a:p>
      </dsp:txBody>
      <dsp:txXfrm>
        <a:off x="0" y="1963321"/>
        <a:ext cx="781036" cy="3924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88F89-A670-4CC9-B112-8F6A0799E807}">
      <dsp:nvSpPr>
        <dsp:cNvPr id="0" name=""/>
        <dsp:cNvSpPr/>
      </dsp:nvSpPr>
      <dsp:spPr>
        <a:xfrm>
          <a:off x="0" y="1150"/>
          <a:ext cx="781036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5D164-3B05-4483-A0A2-BC5077768714}">
      <dsp:nvSpPr>
        <dsp:cNvPr id="0" name=""/>
        <dsp:cNvSpPr/>
      </dsp:nvSpPr>
      <dsp:spPr>
        <a:xfrm>
          <a:off x="0" y="1150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F7921E"/>
              </a:solidFill>
              <a:latin typeface="Palatino Linotype" panose="02040502050505030304" pitchFamily="18" charset="0"/>
            </a:rPr>
            <a:t>8.5%</a:t>
          </a:r>
          <a:endParaRPr lang="en-US" sz="1600" b="1" kern="1200" dirty="0">
            <a:solidFill>
              <a:srgbClr val="F7921E"/>
            </a:solidFill>
            <a:latin typeface="Palatino Linotype" panose="02040502050505030304" pitchFamily="18" charset="0"/>
          </a:endParaRPr>
        </a:p>
      </dsp:txBody>
      <dsp:txXfrm>
        <a:off x="0" y="1150"/>
        <a:ext cx="781036" cy="392434"/>
      </dsp:txXfrm>
    </dsp:sp>
    <dsp:sp modelId="{1806D646-C91F-47A8-B432-881F01DFF072}">
      <dsp:nvSpPr>
        <dsp:cNvPr id="0" name=""/>
        <dsp:cNvSpPr/>
      </dsp:nvSpPr>
      <dsp:spPr>
        <a:xfrm>
          <a:off x="0" y="393585"/>
          <a:ext cx="781036" cy="0"/>
        </a:xfrm>
        <a:prstGeom prst="line">
          <a:avLst/>
        </a:prstGeom>
        <a:solidFill>
          <a:schemeClr val="accent2">
            <a:shade val="80000"/>
            <a:hueOff val="-96283"/>
            <a:satOff val="2033"/>
            <a:lumOff val="5416"/>
            <a:alphaOff val="0"/>
          </a:schemeClr>
        </a:solidFill>
        <a:ln w="12700" cap="flat" cmpd="sng" algn="ctr">
          <a:solidFill>
            <a:schemeClr val="accent2">
              <a:shade val="80000"/>
              <a:hueOff val="-96283"/>
              <a:satOff val="2033"/>
              <a:lumOff val="54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23E1C-67AC-422A-9A96-95499CB38E82}">
      <dsp:nvSpPr>
        <dsp:cNvPr id="0" name=""/>
        <dsp:cNvSpPr/>
      </dsp:nvSpPr>
      <dsp:spPr>
        <a:xfrm>
          <a:off x="0" y="393585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F7921E"/>
              </a:solidFill>
              <a:latin typeface="Palatino Linotype" panose="02040502050505030304" pitchFamily="18" charset="0"/>
            </a:rPr>
            <a:t>26.5%</a:t>
          </a:r>
          <a:endParaRPr lang="en-US" sz="1600" b="1" kern="1200" dirty="0">
            <a:solidFill>
              <a:srgbClr val="F7921E"/>
            </a:solidFill>
            <a:latin typeface="Palatino Linotype" panose="02040502050505030304" pitchFamily="18" charset="0"/>
          </a:endParaRPr>
        </a:p>
      </dsp:txBody>
      <dsp:txXfrm>
        <a:off x="0" y="393585"/>
        <a:ext cx="781036" cy="392434"/>
      </dsp:txXfrm>
    </dsp:sp>
    <dsp:sp modelId="{EDB5C054-6210-46B4-9938-A245BAB6F2C5}">
      <dsp:nvSpPr>
        <dsp:cNvPr id="0" name=""/>
        <dsp:cNvSpPr/>
      </dsp:nvSpPr>
      <dsp:spPr>
        <a:xfrm>
          <a:off x="0" y="786019"/>
          <a:ext cx="781036" cy="0"/>
        </a:xfrm>
        <a:prstGeom prst="line">
          <a:avLst/>
        </a:prstGeom>
        <a:solidFill>
          <a:schemeClr val="accent2">
            <a:shade val="80000"/>
            <a:hueOff val="-192566"/>
            <a:satOff val="4066"/>
            <a:lumOff val="10832"/>
            <a:alphaOff val="0"/>
          </a:schemeClr>
        </a:solidFill>
        <a:ln w="12700" cap="flat" cmpd="sng" algn="ctr">
          <a:solidFill>
            <a:schemeClr val="accent2">
              <a:shade val="80000"/>
              <a:hueOff val="-192566"/>
              <a:satOff val="4066"/>
              <a:lumOff val="108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CB9E6-146A-4A13-B9CF-55B590BAF0DD}">
      <dsp:nvSpPr>
        <dsp:cNvPr id="0" name=""/>
        <dsp:cNvSpPr/>
      </dsp:nvSpPr>
      <dsp:spPr>
        <a:xfrm>
          <a:off x="0" y="786019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F7921E"/>
              </a:solidFill>
              <a:latin typeface="Palatino Linotype" panose="02040502050505030304" pitchFamily="18" charset="0"/>
            </a:rPr>
            <a:t>36.0%</a:t>
          </a:r>
          <a:endParaRPr lang="en-US" sz="1600" b="1" kern="1200" dirty="0">
            <a:solidFill>
              <a:srgbClr val="F7921E"/>
            </a:solidFill>
            <a:latin typeface="Palatino Linotype" panose="02040502050505030304" pitchFamily="18" charset="0"/>
          </a:endParaRPr>
        </a:p>
      </dsp:txBody>
      <dsp:txXfrm>
        <a:off x="0" y="786019"/>
        <a:ext cx="781036" cy="392434"/>
      </dsp:txXfrm>
    </dsp:sp>
    <dsp:sp modelId="{872439F3-5509-4270-9712-298D155F3E8A}">
      <dsp:nvSpPr>
        <dsp:cNvPr id="0" name=""/>
        <dsp:cNvSpPr/>
      </dsp:nvSpPr>
      <dsp:spPr>
        <a:xfrm>
          <a:off x="0" y="1178453"/>
          <a:ext cx="781036" cy="0"/>
        </a:xfrm>
        <a:prstGeom prst="line">
          <a:avLst/>
        </a:prstGeom>
        <a:solidFill>
          <a:schemeClr val="accent2">
            <a:shade val="80000"/>
            <a:hueOff val="-288849"/>
            <a:satOff val="6100"/>
            <a:lumOff val="16249"/>
            <a:alphaOff val="0"/>
          </a:schemeClr>
        </a:solidFill>
        <a:ln w="12700" cap="flat" cmpd="sng" algn="ctr">
          <a:solidFill>
            <a:schemeClr val="accent2">
              <a:shade val="80000"/>
              <a:hueOff val="-288849"/>
              <a:satOff val="6100"/>
              <a:lumOff val="162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1E8BF-9B4E-480B-B521-1D1F61164E83}">
      <dsp:nvSpPr>
        <dsp:cNvPr id="0" name=""/>
        <dsp:cNvSpPr/>
      </dsp:nvSpPr>
      <dsp:spPr>
        <a:xfrm>
          <a:off x="0" y="1178453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 dirty="0">
              <a:solidFill>
                <a:srgbClr val="F7921E"/>
              </a:solidFill>
              <a:latin typeface="Palatino Linotype" panose="02040502050505030304" pitchFamily="18" charset="0"/>
            </a:rPr>
            <a:t>27.4%</a:t>
          </a:r>
          <a:endParaRPr lang="en-US" sz="1600" b="1" kern="1200" dirty="0">
            <a:solidFill>
              <a:srgbClr val="F7921E"/>
            </a:solidFill>
            <a:latin typeface="Palatino Linotype" panose="02040502050505030304" pitchFamily="18" charset="0"/>
          </a:endParaRPr>
        </a:p>
      </dsp:txBody>
      <dsp:txXfrm>
        <a:off x="0" y="1178453"/>
        <a:ext cx="781036" cy="392434"/>
      </dsp:txXfrm>
    </dsp:sp>
    <dsp:sp modelId="{A7175C53-22D6-4759-8195-1F87183CA1B5}">
      <dsp:nvSpPr>
        <dsp:cNvPr id="0" name=""/>
        <dsp:cNvSpPr/>
      </dsp:nvSpPr>
      <dsp:spPr>
        <a:xfrm>
          <a:off x="0" y="1570887"/>
          <a:ext cx="781036" cy="0"/>
        </a:xfrm>
        <a:prstGeom prst="line">
          <a:avLst/>
        </a:prstGeom>
        <a:solidFill>
          <a:schemeClr val="accent2">
            <a:shade val="80000"/>
            <a:hueOff val="-385132"/>
            <a:satOff val="8133"/>
            <a:lumOff val="21665"/>
            <a:alphaOff val="0"/>
          </a:schemeClr>
        </a:solidFill>
        <a:ln w="12700" cap="flat" cmpd="sng" algn="ctr">
          <a:solidFill>
            <a:schemeClr val="accent2">
              <a:shade val="80000"/>
              <a:hueOff val="-385132"/>
              <a:satOff val="8133"/>
              <a:lumOff val="216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6782B-5619-4279-86D2-655497FE9DAB}">
      <dsp:nvSpPr>
        <dsp:cNvPr id="0" name=""/>
        <dsp:cNvSpPr/>
      </dsp:nvSpPr>
      <dsp:spPr>
        <a:xfrm>
          <a:off x="0" y="1570887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7921E"/>
              </a:solidFill>
              <a:latin typeface="Palatino Linotype" panose="02040502050505030304" pitchFamily="18" charset="0"/>
            </a:rPr>
            <a:t>1.3%</a:t>
          </a:r>
        </a:p>
      </dsp:txBody>
      <dsp:txXfrm>
        <a:off x="0" y="1570887"/>
        <a:ext cx="781036" cy="392434"/>
      </dsp:txXfrm>
    </dsp:sp>
    <dsp:sp modelId="{3D9ACB97-E07E-4F7F-9893-BB81685FAD44}">
      <dsp:nvSpPr>
        <dsp:cNvPr id="0" name=""/>
        <dsp:cNvSpPr/>
      </dsp:nvSpPr>
      <dsp:spPr>
        <a:xfrm>
          <a:off x="0" y="1963321"/>
          <a:ext cx="781036" cy="0"/>
        </a:xfrm>
        <a:prstGeom prst="line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C336F-027B-48E7-8490-BC51FEE95FD0}">
      <dsp:nvSpPr>
        <dsp:cNvPr id="0" name=""/>
        <dsp:cNvSpPr/>
      </dsp:nvSpPr>
      <dsp:spPr>
        <a:xfrm>
          <a:off x="0" y="1963321"/>
          <a:ext cx="781036" cy="39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none" kern="1200">
              <a:solidFill>
                <a:srgbClr val="F7921E"/>
              </a:solidFill>
              <a:latin typeface="Palatino Linotype" panose="02040502050505030304" pitchFamily="18" charset="0"/>
            </a:rPr>
            <a:t>0.3 </a:t>
          </a:r>
          <a:r>
            <a:rPr lang="en-US" sz="1600" b="1" i="0" u="none" kern="1200" dirty="0">
              <a:solidFill>
                <a:srgbClr val="F7921E"/>
              </a:solidFill>
              <a:latin typeface="Palatino Linotype" panose="02040502050505030304" pitchFamily="18" charset="0"/>
            </a:rPr>
            <a:t>%</a:t>
          </a:r>
          <a:endParaRPr lang="en-US" sz="1600" b="1" kern="1200" dirty="0">
            <a:solidFill>
              <a:srgbClr val="F7921E"/>
            </a:solidFill>
            <a:latin typeface="Palatino Linotype" panose="02040502050505030304" pitchFamily="18" charset="0"/>
          </a:endParaRPr>
        </a:p>
      </dsp:txBody>
      <dsp:txXfrm>
        <a:off x="0" y="1963321"/>
        <a:ext cx="781036" cy="392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CFAD9-6B49-44B5-9BF7-285D794F8094}">
      <dsp:nvSpPr>
        <dsp:cNvPr id="0" name=""/>
        <dsp:cNvSpPr/>
      </dsp:nvSpPr>
      <dsp:spPr>
        <a:xfrm>
          <a:off x="512" y="99"/>
          <a:ext cx="1047799" cy="24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2019-20</a:t>
          </a:r>
        </a:p>
      </dsp:txBody>
      <dsp:txXfrm>
        <a:off x="7590" y="7177"/>
        <a:ext cx="1033643" cy="227492"/>
      </dsp:txXfrm>
    </dsp:sp>
    <dsp:sp modelId="{30D71A26-F649-44B7-B03A-7878A74B126B}">
      <dsp:nvSpPr>
        <dsp:cNvPr id="0" name=""/>
        <dsp:cNvSpPr/>
      </dsp:nvSpPr>
      <dsp:spPr>
        <a:xfrm>
          <a:off x="512" y="269508"/>
          <a:ext cx="1047799" cy="2416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2020-21</a:t>
          </a:r>
        </a:p>
      </dsp:txBody>
      <dsp:txXfrm>
        <a:off x="7590" y="276586"/>
        <a:ext cx="1033643" cy="227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2568EF-9D75-4C35-8632-66738072A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938B5C8-F574-45BA-9E19-8DD1F9389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A3EFCB2-F36A-45D6-9956-ABFE2953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D2FFC0-FB04-402E-8882-9B18E463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552AAE-F03B-49BA-AC77-59476917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0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5E2405-57E8-4022-B88F-E71F3F229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7A01CFB-91BD-4517-824E-771D2D5F4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476F0E-29A8-4B32-84F2-F1D7200D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481EA6-B768-49B2-97C7-B06F4AC3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91CE15-3A66-4986-9584-44182818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B8EFCDC-9929-4863-B592-00BB0D181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D49120E-BE17-41EC-91EF-D94094AF1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125B2E-3699-4F06-B734-70457787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5FE699-2108-4C3A-AC5F-A18A3C8B6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E11BF5-D3AC-4902-96DA-B2BF555C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8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DA2954-B54C-4359-8ED1-C29DBFD7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B6A13D-337E-45A9-A259-28A1DC8EA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B11079-CC35-479C-976A-922EBF9D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A1973F-E6C9-4541-A19E-07A3B17E1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F4AA2D-AEF3-4D67-9102-6F02B9E7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4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D57BC1-2F35-4A33-BAA9-FB3C093FB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ED7768F-CB06-4EC6-BDBF-5051FD938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9C5703-E228-43A0-9112-71D2CF7B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F9F5D1-D0EC-49B7-9740-AF31108B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D9E619-248D-4B54-A1CA-56B071B9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F460BE-8C1B-4611-B130-24039432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D2FC1B-A824-4D86-A02F-C94381DFD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881DBDB-5616-42B7-A30C-779CF8B6D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17BDFA-2689-49DA-B747-D4F49973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86E1A1-1ACE-479A-8088-89A631F0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FD0C903-104D-4AFA-952E-298214B0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8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31C6DD-5B3E-4189-9B65-B8457EC0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37286A0-9522-4468-8D95-21D356398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528332-03D9-48E9-8955-11E3556B1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60BC13E-BBD5-4C62-B764-C924D77C4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5FD8606-BF39-4127-B255-081BA0CA8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F1C696C-5FFF-4AE3-86BD-82EC1878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438EBD5-3BD1-4710-BD9C-839C936C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46F5C38-1566-4A12-BB5F-1D7140B14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2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56732C-9A1B-447A-ABCB-A45CA1B9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79CCBE3-1598-4814-A1FD-B8FB7401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02D8A6-F236-4451-8812-3BAB1061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4C31BDC-29BE-4E3E-BBC0-D2B33660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DD7EC40-7A7A-4900-A37D-0F7205C6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987B350-321B-4D5B-8662-EE8FFDD0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F92BFAA-C259-4C82-929B-A8730D6F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4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453A8B-3914-4B4A-8E97-F55A2D38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F29485-E112-4B55-AD0D-C66EB4FE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184B04B-6103-4741-B1E4-46A558777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14A10D3-7AF8-4A75-B170-24B5C5AE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DDC77D1-CC83-48D5-840D-80FF80E2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04E7DDE-A327-4A5D-B65D-87913A70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1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95121B-2065-479C-BFB4-ECCF3115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0C5218A-8DAC-455C-AAAF-38A3A6842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8858F85-F3E1-44D4-8366-9DFC7F3FB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B704D35-CD5D-4CC1-B196-D3B02F0B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062D31-57BF-4D5C-9933-A4D012DE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67560C8-B989-4141-B132-16B30797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0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6EDE9F7-618B-4B2F-A3BE-FBAA8E79F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D8E7DEA-A7DF-4382-8CBE-0EBA2BC10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8A8573-05A6-4087-AAC5-131764EDA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2FB6-15BF-47EE-928A-C602F8D6D87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756119C-72BC-4D9A-9786-5E2ACB8E6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E27F1A-E529-451F-A839-C9C00FBCB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BC9C-560B-4C13-AD06-C4981D4B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8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diagramData" Target="../diagrams/data2.xml"/><Relationship Id="rId18" Type="http://schemas.openxmlformats.org/officeDocument/2006/relationships/diagramData" Target="../diagrams/data3.xml"/><Relationship Id="rId26" Type="http://schemas.openxmlformats.org/officeDocument/2006/relationships/image" Target="../media/image10.jpeg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3.xml"/><Relationship Id="rId7" Type="http://schemas.microsoft.com/office/2007/relationships/diagramDrawing" Target="../diagrams/drawing1.xml"/><Relationship Id="rId12" Type="http://schemas.microsoft.com/office/2007/relationships/hdphoto" Target="../media/hdphoto1.wdp"/><Relationship Id="rId17" Type="http://schemas.microsoft.com/office/2007/relationships/diagramDrawing" Target="../diagrams/drawing2.xml"/><Relationship Id="rId25" Type="http://schemas.openxmlformats.org/officeDocument/2006/relationships/image" Target="../media/image9.png"/><Relationship Id="rId2" Type="http://schemas.openxmlformats.org/officeDocument/2006/relationships/image" Target="../media/image1.jpeg"/><Relationship Id="rId16" Type="http://schemas.openxmlformats.org/officeDocument/2006/relationships/diagramColors" Target="../diagrams/colors2.xml"/><Relationship Id="rId20" Type="http://schemas.openxmlformats.org/officeDocument/2006/relationships/diagramQuickStyle" Target="../diagrams/quickStyl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24" Type="http://schemas.openxmlformats.org/officeDocument/2006/relationships/image" Target="../media/image8.pn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2.xml"/><Relationship Id="rId23" Type="http://schemas.openxmlformats.org/officeDocument/2006/relationships/chart" Target="../charts/chart1.xml"/><Relationship Id="rId10" Type="http://schemas.openxmlformats.org/officeDocument/2006/relationships/image" Target="../media/image6.png"/><Relationship Id="rId19" Type="http://schemas.openxmlformats.org/officeDocument/2006/relationships/diagramLayout" Target="../diagrams/layout3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Relationship Id="rId14" Type="http://schemas.openxmlformats.org/officeDocument/2006/relationships/diagramLayout" Target="../diagrams/layout2.xml"/><Relationship Id="rId22" Type="http://schemas.microsoft.com/office/2007/relationships/diagramDrawing" Target="../diagrams/drawing3.xml"/><Relationship Id="rId27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image" Target="../media/image13.png"/><Relationship Id="rId3" Type="http://schemas.openxmlformats.org/officeDocument/2006/relationships/chart" Target="../charts/chart2.xml"/><Relationship Id="rId7" Type="http://schemas.openxmlformats.org/officeDocument/2006/relationships/diagramLayout" Target="../diagrams/layout4.xml"/><Relationship Id="rId12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openxmlformats.org/officeDocument/2006/relationships/image" Target="../media/image9.png"/><Relationship Id="rId5" Type="http://schemas.openxmlformats.org/officeDocument/2006/relationships/chart" Target="../charts/chart3.xml"/><Relationship Id="rId10" Type="http://schemas.microsoft.com/office/2007/relationships/diagramDrawing" Target="../diagrams/drawing4.xml"/><Relationship Id="rId4" Type="http://schemas.openxmlformats.org/officeDocument/2006/relationships/image" Target="../media/image12.png"/><Relationship Id="rId9" Type="http://schemas.openxmlformats.org/officeDocument/2006/relationships/diagramColors" Target="../diagrams/colors4.xml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Δημόσιας Υγείας 2022">
            <a:extLst>
              <a:ext uri="{FF2B5EF4-FFF2-40B4-BE49-F238E27FC236}">
                <a16:creationId xmlns:a16="http://schemas.microsoft.com/office/drawing/2014/main" id="{5677C7C2-9A31-481E-87AA-9B86A6D7A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"/>
          <a:stretch/>
        </p:blipFill>
        <p:spPr bwMode="auto">
          <a:xfrm>
            <a:off x="1" y="5486400"/>
            <a:ext cx="90736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CA75AC-A699-482E-AD7D-0B7E8D07B156}"/>
              </a:ext>
            </a:extLst>
          </p:cNvPr>
          <p:cNvSpPr txBox="1"/>
          <p:nvPr/>
        </p:nvSpPr>
        <p:spPr>
          <a:xfrm>
            <a:off x="9073664" y="5517543"/>
            <a:ext cx="1859803" cy="1188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1426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solidFill>
                  <a:srgbClr val="F7921E"/>
                </a:solidFill>
                <a:latin typeface="Arial Black" panose="020B0A04020102020204" pitchFamily="34" charset="0"/>
              </a:rPr>
              <a:t>eP42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165FD-D2D8-4883-92CF-7B7A229AD3B4}"/>
              </a:ext>
            </a:extLst>
          </p:cNvPr>
          <p:cNvSpPr txBox="1"/>
          <p:nvPr/>
        </p:nvSpPr>
        <p:spPr>
          <a:xfrm>
            <a:off x="11437033" y="61722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93CE38-A732-4CDC-BB26-62AD264034EE}"/>
              </a:ext>
            </a:extLst>
          </p:cNvPr>
          <p:cNvSpPr txBox="1"/>
          <p:nvPr/>
        </p:nvSpPr>
        <p:spPr>
          <a:xfrm>
            <a:off x="1477384" y="57200"/>
            <a:ext cx="9237229" cy="871521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ΠΑΝΔΗΜΙΑ 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-19, ΔΙΑΤΡΟΦΙΚΕΣ ΣΥΝΗΘΕΙΕΣ ΚΑΙ ΧΡΗΣΗ ΑΡΩΜΑΤΙΚΩΝ ΚΑΙ ΦΑΡΜΑΚΕΥΤΙΚΩΝ ΦΥΤΩΝ. ΕΠΙΔΗΜΙΟΛΟΓΙΚΗ ΜΕΛΕΤΗ ΣΤΗΝ ΠΕΡΙΟΧΗ ΤΗΣ ΘΡΑΚΗΣ.</a:t>
            </a:r>
            <a:endParaRPr lang="en-US" sz="1600" b="1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776BB72E-4046-4C87-82E2-AF84BCE3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39" y="2140586"/>
            <a:ext cx="580671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l-GR" altLang="en-US" sz="1600" b="1" dirty="0">
                <a:solidFill>
                  <a:srgbClr val="0142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ΣΚΟΠΟΣ</a:t>
            </a:r>
            <a:endParaRPr lang="en-US" altLang="en-US" sz="1600" b="1" dirty="0">
              <a:solidFill>
                <a:srgbClr val="014260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Αξιολόγηση των διατροφικών συνηθειών κατά την πανδημία </a:t>
            </a:r>
            <a:r>
              <a:rPr lang="en-US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 </a:t>
            </a: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στην περιοχή της Θράκης (ομάδες τροφίμων)</a:t>
            </a:r>
          </a:p>
          <a:p>
            <a:pPr>
              <a:spcBef>
                <a:spcPct val="0"/>
              </a:spcBef>
              <a:buFontTx/>
              <a:buNone/>
            </a:pPr>
            <a:endParaRPr lang="el-GR" altLang="en-US" sz="1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Μελέτη της χρήσης φυσικών προϊόντων από αρωματικά και φαρμακευτικά φυτά</a:t>
            </a:r>
            <a:r>
              <a:rPr lang="en-US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(είδη, αιτίες χρήσης)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Αναζήτηση επίδρασης κοινωνικό-οικονομικών παραγόντων (επάγγελμα, εισόδημα, εκπαίδευση, ηλικία, οικογενειακή κατάσταση) στις διατροφικές συνήθειες και την χρήση φυσικών προϊόντων από αρωματικά και φαρμακευτικά φυτά</a:t>
            </a:r>
            <a:r>
              <a:rPr lang="en-US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E4B87B2A-453B-45FA-9C01-3477A36B5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458" y="2170728"/>
            <a:ext cx="6258542" cy="33855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sz="1600" b="1" dirty="0">
                <a:solidFill>
                  <a:srgbClr val="0142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ΜΕΘΟΔΟΛΟΓΙΑ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Εθελοντική συμμετοχή σε ανώνυμο, ηλεκτρονικό ερωτηματολόγιο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l-GR" altLang="en-US" sz="12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Γενικά Δημογραφικά (φύλο, ηλικία, επάγγελμα, εισόδημα, εκπαίδευση </a:t>
            </a:r>
            <a:r>
              <a:rPr lang="el-GR" altLang="en-US" sz="16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κ.λ.π</a:t>
            </a: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endParaRPr lang="el-GR" altLang="en-US" sz="12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Ερωτήσεις Κλίμακας Συχνότητας Κατανάλωσης για τις βασικές ομάδες τροφίμων (κόκκινο κρέας, ψάρι, φρούτα, λαχανικά, δημητριακά, </a:t>
            </a:r>
            <a:r>
              <a:rPr lang="el-GR" altLang="en-US" sz="16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κ.λ.π</a:t>
            </a: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endParaRPr lang="el-GR" altLang="en-US" sz="12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alt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Ερωτήσεις Κλειστού Τύπου με έμφαση στο είδος και την αιτία χρήσης φυσικών προϊόντων από αρωματικά και φαρμακευτικά φυτά. </a:t>
            </a:r>
            <a:endParaRPr lang="en-US" altLang="en-US" sz="1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Εικόνα 11" descr="ΔΗΜΟΚΡΙΤΟΣ">
            <a:extLst>
              <a:ext uri="{FF2B5EF4-FFF2-40B4-BE49-F238E27FC236}">
                <a16:creationId xmlns:a16="http://schemas.microsoft.com/office/drawing/2014/main" id="{0DD63DD7-53DF-450E-BDFD-E80A14ED6AA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739" y="14996"/>
            <a:ext cx="135064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4FAA4AB9-CB1A-43A2-AB70-63FE75F617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65" y="151737"/>
            <a:ext cx="1415736" cy="10618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CCBF348-5E86-4E00-94A7-6D70F4F51DF5}"/>
              </a:ext>
            </a:extLst>
          </p:cNvPr>
          <p:cNvSpPr txBox="1"/>
          <p:nvPr/>
        </p:nvSpPr>
        <p:spPr>
          <a:xfrm>
            <a:off x="928469" y="960110"/>
            <a:ext cx="10635175" cy="1127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400" u="sng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Δεληγιαννίδου Γεωργία - Ειρήνη</a:t>
            </a:r>
            <a:r>
              <a:rPr lang="el-GR" sz="1400" u="sng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4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Κύργου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Χρυσούλα</a:t>
            </a:r>
            <a:r>
              <a:rPr lang="el-GR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Νένα Ευαγγελία</a:t>
            </a:r>
            <a:r>
              <a:rPr lang="el-GR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Μανωλόπουλος Ευάγγελος</a:t>
            </a:r>
            <a:r>
              <a:rPr lang="el-GR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Μπεζιρτζόγλου Ευγενία</a:t>
            </a:r>
            <a:r>
              <a:rPr lang="el-GR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Κοντογιώργης Χρήστος</a:t>
            </a:r>
            <a:r>
              <a:rPr lang="el-GR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Κωνσταντινίδης Θεόδωρος</a:t>
            </a:r>
            <a:r>
              <a:rPr lang="el-GR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l-GR" sz="12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2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Εργαστήριο Υγιεινής και Προστασίας Περιβάλλοντος, Τμήμα Ιατρικής, Δημοκρίτειο Πανεπιστήμιο Θράκης, Αλεξανδρούπολη.</a:t>
            </a:r>
            <a:endParaRPr lang="en-US" sz="12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l-GR" sz="12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12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Εργαστήριο Φαρμακολογίας, Τμήμα Ιατρικής, Δημοκρίτειο Πανεπιστήμιο Θράκης, Αλεξανδρούπολη. </a:t>
            </a:r>
            <a:endParaRPr lang="en-US" sz="12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AAC5B6E4-8419-47CD-8BFE-4740022D6020}"/>
              </a:ext>
            </a:extLst>
          </p:cNvPr>
          <p:cNvCxnSpPr/>
          <p:nvPr/>
        </p:nvCxnSpPr>
        <p:spPr>
          <a:xfrm>
            <a:off x="0" y="2087983"/>
            <a:ext cx="12192000" cy="0"/>
          </a:xfrm>
          <a:prstGeom prst="line">
            <a:avLst/>
          </a:prstGeom>
          <a:ln w="28575">
            <a:solidFill>
              <a:srgbClr val="F7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14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5341742C-6BAE-4838-9DFE-5EC4BBACFA46}"/>
              </a:ext>
            </a:extLst>
          </p:cNvPr>
          <p:cNvGrpSpPr/>
          <p:nvPr/>
        </p:nvGrpSpPr>
        <p:grpSpPr>
          <a:xfrm>
            <a:off x="1" y="5486400"/>
            <a:ext cx="10933466" cy="1371600"/>
            <a:chOff x="1" y="5486400"/>
            <a:chExt cx="10933466" cy="1371600"/>
          </a:xfrm>
        </p:grpSpPr>
        <p:pic>
          <p:nvPicPr>
            <p:cNvPr id="4" name="Picture 2" descr="Δημόσιας Υγείας 2022">
              <a:extLst>
                <a:ext uri="{FF2B5EF4-FFF2-40B4-BE49-F238E27FC236}">
                  <a16:creationId xmlns:a16="http://schemas.microsoft.com/office/drawing/2014/main" id="{D87F1F05-47B7-4A66-99D0-C986BEFB727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79"/>
            <a:stretch/>
          </p:blipFill>
          <p:spPr bwMode="auto">
            <a:xfrm>
              <a:off x="1" y="5486400"/>
              <a:ext cx="9073662" cy="137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695149A-73D6-4A10-80C1-4802F7B76E28}"/>
                </a:ext>
              </a:extLst>
            </p:cNvPr>
            <p:cNvSpPr txBox="1"/>
            <p:nvPr/>
          </p:nvSpPr>
          <p:spPr>
            <a:xfrm>
              <a:off x="9073664" y="5517543"/>
              <a:ext cx="1859803" cy="11887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rgbClr val="014260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rgbClr val="F7921E"/>
                  </a:solidFill>
                  <a:latin typeface="Arial Black" panose="020B0A04020102020204" pitchFamily="34" charset="0"/>
                </a:rPr>
                <a:t>eP42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590DBB9-0219-432B-BFDE-B3F485F8EA1B}"/>
              </a:ext>
            </a:extLst>
          </p:cNvPr>
          <p:cNvSpPr txBox="1"/>
          <p:nvPr/>
        </p:nvSpPr>
        <p:spPr>
          <a:xfrm>
            <a:off x="11437033" y="61722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2/3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EFDC2295-C84B-4821-9371-71ED2CED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10" y="243454"/>
            <a:ext cx="2056992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sz="1600" b="1" dirty="0">
                <a:solidFill>
                  <a:srgbClr val="0142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ΑΠΟΤΕΛΕΣΜΑΤΑ</a:t>
            </a:r>
          </a:p>
        </p:txBody>
      </p:sp>
      <p:grpSp>
        <p:nvGrpSpPr>
          <p:cNvPr id="17" name="Ομάδα 16">
            <a:extLst>
              <a:ext uri="{FF2B5EF4-FFF2-40B4-BE49-F238E27FC236}">
                <a16:creationId xmlns:a16="http://schemas.microsoft.com/office/drawing/2014/main" id="{5EDD17F1-8B00-4FD8-8DA9-B7CD6C2A089F}"/>
              </a:ext>
            </a:extLst>
          </p:cNvPr>
          <p:cNvGrpSpPr/>
          <p:nvPr/>
        </p:nvGrpSpPr>
        <p:grpSpPr>
          <a:xfrm>
            <a:off x="555265" y="1012461"/>
            <a:ext cx="2725531" cy="1352487"/>
            <a:chOff x="556611" y="833132"/>
            <a:chExt cx="2725531" cy="1352487"/>
          </a:xfrm>
        </p:grpSpPr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DF2794ED-2FD7-4D18-A8F9-05343FCAB44D}"/>
                </a:ext>
              </a:extLst>
            </p:cNvPr>
            <p:cNvGrpSpPr/>
            <p:nvPr/>
          </p:nvGrpSpPr>
          <p:grpSpPr>
            <a:xfrm>
              <a:off x="556611" y="833132"/>
              <a:ext cx="2725531" cy="1352487"/>
              <a:chOff x="250110" y="582008"/>
              <a:chExt cx="2725531" cy="1352487"/>
            </a:xfrm>
          </p:grpSpPr>
          <p:graphicFrame>
            <p:nvGraphicFramePr>
              <p:cNvPr id="8" name="Διάγραμμα 7">
                <a:extLst>
                  <a:ext uri="{FF2B5EF4-FFF2-40B4-BE49-F238E27FC236}">
                    <a16:creationId xmlns:a16="http://schemas.microsoft.com/office/drawing/2014/main" id="{84516001-E74E-4D70-9C06-5E4EDED4DC9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62026516"/>
                  </p:ext>
                </p:extLst>
              </p:nvPr>
            </p:nvGraphicFramePr>
            <p:xfrm>
              <a:off x="250110" y="582008"/>
              <a:ext cx="2725531" cy="135248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pic>
            <p:nvPicPr>
              <p:cNvPr id="11" name="Εικόνα 14">
                <a:extLst>
                  <a:ext uri="{FF2B5EF4-FFF2-40B4-BE49-F238E27FC236}">
                    <a16:creationId xmlns:a16="http://schemas.microsoft.com/office/drawing/2014/main" id="{FB256FD7-316D-4104-A700-7F85B0306F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8295" y="614254"/>
                <a:ext cx="329109" cy="54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" name="Εικόνα 13">
              <a:extLst>
                <a:ext uri="{FF2B5EF4-FFF2-40B4-BE49-F238E27FC236}">
                  <a16:creationId xmlns:a16="http://schemas.microsoft.com/office/drawing/2014/main" id="{7F46B6DA-99D7-494A-B1D9-0A7554438A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661" y="1633942"/>
              <a:ext cx="4574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" name="Ομάδα 50">
            <a:extLst>
              <a:ext uri="{FF2B5EF4-FFF2-40B4-BE49-F238E27FC236}">
                <a16:creationId xmlns:a16="http://schemas.microsoft.com/office/drawing/2014/main" id="{A96BAB87-E7DA-4912-AF16-4F4A348B592F}"/>
              </a:ext>
            </a:extLst>
          </p:cNvPr>
          <p:cNvGrpSpPr/>
          <p:nvPr/>
        </p:nvGrpSpPr>
        <p:grpSpPr>
          <a:xfrm>
            <a:off x="8432645" y="393284"/>
            <a:ext cx="3202744" cy="2544622"/>
            <a:chOff x="88459" y="2551328"/>
            <a:chExt cx="2868683" cy="227062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8418C53-1191-43F0-90CE-4B40B9A80464}"/>
                </a:ext>
              </a:extLst>
            </p:cNvPr>
            <p:cNvSpPr txBox="1"/>
            <p:nvPr/>
          </p:nvSpPr>
          <p:spPr>
            <a:xfrm>
              <a:off x="88459" y="2551328"/>
              <a:ext cx="287258" cy="2270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dirty="0">
                  <a:latin typeface="Palatino Linotype" panose="02040502050505030304" pitchFamily="18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US" sz="1600" dirty="0">
                  <a:latin typeface="Palatino Linotype" panose="02040502050505030304" pitchFamily="18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US" sz="1600" dirty="0">
                  <a:latin typeface="Palatino Linotype" panose="02040502050505030304" pitchFamily="18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US" sz="1600" dirty="0">
                  <a:latin typeface="Palatino Linotype" panose="02040502050505030304" pitchFamily="18" charset="0"/>
                </a:rPr>
                <a:t>3</a:t>
              </a:r>
            </a:p>
            <a:p>
              <a:pPr>
                <a:lnSpc>
                  <a:spcPct val="150000"/>
                </a:lnSpc>
              </a:pPr>
              <a:r>
                <a:rPr lang="en-US" sz="1600" dirty="0">
                  <a:latin typeface="Palatino Linotype" panose="02040502050505030304" pitchFamily="18" charset="0"/>
                </a:rPr>
                <a:t>2</a:t>
              </a:r>
            </a:p>
            <a:p>
              <a:pPr>
                <a:lnSpc>
                  <a:spcPct val="150000"/>
                </a:lnSpc>
              </a:pPr>
              <a:r>
                <a:rPr lang="en-US" sz="1600" dirty="0">
                  <a:latin typeface="Palatino Linotype" panose="02040502050505030304" pitchFamily="18" charset="0"/>
                </a:rPr>
                <a:t>1</a:t>
              </a:r>
            </a:p>
          </p:txBody>
        </p:sp>
        <p:grpSp>
          <p:nvGrpSpPr>
            <p:cNvPr id="50" name="Ομάδα 49">
              <a:extLst>
                <a:ext uri="{FF2B5EF4-FFF2-40B4-BE49-F238E27FC236}">
                  <a16:creationId xmlns:a16="http://schemas.microsoft.com/office/drawing/2014/main" id="{44A4C89D-A908-4278-B4D4-5FDC5A0FE0D6}"/>
                </a:ext>
              </a:extLst>
            </p:cNvPr>
            <p:cNvGrpSpPr/>
            <p:nvPr/>
          </p:nvGrpSpPr>
          <p:grpSpPr>
            <a:xfrm>
              <a:off x="239767" y="2572822"/>
              <a:ext cx="2717375" cy="2219307"/>
              <a:chOff x="239767" y="2572822"/>
              <a:chExt cx="2717375" cy="2219307"/>
            </a:xfrm>
          </p:grpSpPr>
          <p:grpSp>
            <p:nvGrpSpPr>
              <p:cNvPr id="47" name="Ομάδα 46">
                <a:extLst>
                  <a:ext uri="{FF2B5EF4-FFF2-40B4-BE49-F238E27FC236}">
                    <a16:creationId xmlns:a16="http://schemas.microsoft.com/office/drawing/2014/main" id="{9FE72187-02EE-40CE-8942-D49D7FCCBBA7}"/>
                  </a:ext>
                </a:extLst>
              </p:cNvPr>
              <p:cNvGrpSpPr/>
              <p:nvPr/>
            </p:nvGrpSpPr>
            <p:grpSpPr>
              <a:xfrm>
                <a:off x="239767" y="2572822"/>
                <a:ext cx="1354838" cy="2214122"/>
                <a:chOff x="239767" y="2572822"/>
                <a:chExt cx="1354838" cy="2214122"/>
              </a:xfrm>
            </p:grpSpPr>
            <p:grpSp>
              <p:nvGrpSpPr>
                <p:cNvPr id="35" name="Ομάδα 34">
                  <a:extLst>
                    <a:ext uri="{FF2B5EF4-FFF2-40B4-BE49-F238E27FC236}">
                      <a16:creationId xmlns:a16="http://schemas.microsoft.com/office/drawing/2014/main" id="{E3337B31-4CB9-4805-80F8-82E444E5AF14}"/>
                    </a:ext>
                  </a:extLst>
                </p:cNvPr>
                <p:cNvGrpSpPr/>
                <p:nvPr/>
              </p:nvGrpSpPr>
              <p:grpSpPr>
                <a:xfrm>
                  <a:off x="239767" y="2572822"/>
                  <a:ext cx="1354838" cy="586819"/>
                  <a:chOff x="1020863" y="2430937"/>
                  <a:chExt cx="1354838" cy="586819"/>
                </a:xfrm>
              </p:grpSpPr>
              <p:pic>
                <p:nvPicPr>
                  <p:cNvPr id="19" name="Εικόνα 7">
                    <a:extLst>
                      <a:ext uri="{FF2B5EF4-FFF2-40B4-BE49-F238E27FC236}">
                        <a16:creationId xmlns:a16="http://schemas.microsoft.com/office/drawing/2014/main" id="{E11683A3-BF02-4486-B46B-AAF1732C3D1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20863" y="2430937"/>
                    <a:ext cx="544513" cy="5446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0" name="Εικόνα 7">
                    <a:extLst>
                      <a:ext uri="{FF2B5EF4-FFF2-40B4-BE49-F238E27FC236}">
                        <a16:creationId xmlns:a16="http://schemas.microsoft.com/office/drawing/2014/main" id="{DF5D51F2-C18A-4455-B2EB-2A03535E14D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18769" y="2452028"/>
                    <a:ext cx="544513" cy="5446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" name="Εικόνα 7">
                    <a:extLst>
                      <a:ext uri="{FF2B5EF4-FFF2-40B4-BE49-F238E27FC236}">
                        <a16:creationId xmlns:a16="http://schemas.microsoft.com/office/drawing/2014/main" id="{1492CC35-721F-4AFA-B777-A6D60DC60F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31188" y="2473119"/>
                    <a:ext cx="544513" cy="5446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36" name="Ομάδα 35">
                  <a:extLst>
                    <a:ext uri="{FF2B5EF4-FFF2-40B4-BE49-F238E27FC236}">
                      <a16:creationId xmlns:a16="http://schemas.microsoft.com/office/drawing/2014/main" id="{3F335022-F68C-48F6-84D0-7A4CCE58A3FA}"/>
                    </a:ext>
                  </a:extLst>
                </p:cNvPr>
                <p:cNvGrpSpPr/>
                <p:nvPr/>
              </p:nvGrpSpPr>
              <p:grpSpPr>
                <a:xfrm>
                  <a:off x="388454" y="2942238"/>
                  <a:ext cx="956932" cy="565728"/>
                  <a:chOff x="2680335" y="2814891"/>
                  <a:chExt cx="956932" cy="565728"/>
                </a:xfrm>
              </p:grpSpPr>
              <p:pic>
                <p:nvPicPr>
                  <p:cNvPr id="22" name="Εικόνα 7">
                    <a:extLst>
                      <a:ext uri="{FF2B5EF4-FFF2-40B4-BE49-F238E27FC236}">
                        <a16:creationId xmlns:a16="http://schemas.microsoft.com/office/drawing/2014/main" id="{BAFF7A4D-0356-48DE-B215-6A806A04948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80335" y="2814891"/>
                    <a:ext cx="544513" cy="5446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" name="Εικόνα 7">
                    <a:extLst>
                      <a:ext uri="{FF2B5EF4-FFF2-40B4-BE49-F238E27FC236}">
                        <a16:creationId xmlns:a16="http://schemas.microsoft.com/office/drawing/2014/main" id="{D260F11F-6FA2-4A3A-A51A-356B6CDA975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92754" y="2835982"/>
                    <a:ext cx="544513" cy="5446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24" name="Εικόνα 7">
                  <a:extLst>
                    <a:ext uri="{FF2B5EF4-FFF2-40B4-BE49-F238E27FC236}">
                      <a16:creationId xmlns:a16="http://schemas.microsoft.com/office/drawing/2014/main" id="{84660266-5A64-4837-9A6F-E0BE03C1271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0412" y="3313761"/>
                  <a:ext cx="544513" cy="544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42" name="Ομάδα 41">
                  <a:extLst>
                    <a:ext uri="{FF2B5EF4-FFF2-40B4-BE49-F238E27FC236}">
                      <a16:creationId xmlns:a16="http://schemas.microsoft.com/office/drawing/2014/main" id="{037BDE54-DA9A-41D8-9BEA-DBB13C738704}"/>
                    </a:ext>
                  </a:extLst>
                </p:cNvPr>
                <p:cNvGrpSpPr/>
                <p:nvPr/>
              </p:nvGrpSpPr>
              <p:grpSpPr>
                <a:xfrm>
                  <a:off x="540391" y="4384606"/>
                  <a:ext cx="475302" cy="402338"/>
                  <a:chOff x="-344973" y="4046979"/>
                  <a:chExt cx="475302" cy="402338"/>
                </a:xfrm>
              </p:grpSpPr>
              <p:pic>
                <p:nvPicPr>
                  <p:cNvPr id="1030" name="Picture 6" descr="Book Cover Black And White Clipart - Clipart Suggest">
                    <a:extLst>
                      <a:ext uri="{FF2B5EF4-FFF2-40B4-BE49-F238E27FC236}">
                        <a16:creationId xmlns:a16="http://schemas.microsoft.com/office/drawing/2014/main" id="{4398DE38-A294-4158-8CE3-D1CFCA1A629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BEBA8EAE-BF5A-486C-A8C5-ECC9F3942E4B}">
                        <a14:imgProps xmlns:a14="http://schemas.microsoft.com/office/drawing/2010/main">
                          <a14:imgLayer r:embed="rId12">
                            <a14:imgEffect>
                              <a14:backgroundRemoval t="8122" b="89848" l="9766" r="898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344973" y="4083557"/>
                    <a:ext cx="475302" cy="36576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1A419A55-661F-4C3D-9B44-E7CBC193EE6A}"/>
                      </a:ext>
                    </a:extLst>
                  </p:cNvPr>
                  <p:cNvSpPr txBox="1"/>
                  <p:nvPr/>
                </p:nvSpPr>
                <p:spPr>
                  <a:xfrm>
                    <a:off x="-269386" y="4046979"/>
                    <a:ext cx="30970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A</a:t>
                    </a:r>
                  </a:p>
                </p:txBody>
              </p:sp>
            </p:grpSp>
            <p:grpSp>
              <p:nvGrpSpPr>
                <p:cNvPr id="41" name="Ομάδα 40">
                  <a:extLst>
                    <a:ext uri="{FF2B5EF4-FFF2-40B4-BE49-F238E27FC236}">
                      <a16:creationId xmlns:a16="http://schemas.microsoft.com/office/drawing/2014/main" id="{9FC6103E-DA31-49C7-882A-E776705F78E0}"/>
                    </a:ext>
                  </a:extLst>
                </p:cNvPr>
                <p:cNvGrpSpPr/>
                <p:nvPr/>
              </p:nvGrpSpPr>
              <p:grpSpPr>
                <a:xfrm>
                  <a:off x="420884" y="4054184"/>
                  <a:ext cx="761675" cy="395702"/>
                  <a:chOff x="647757" y="3771490"/>
                  <a:chExt cx="761675" cy="395702"/>
                </a:xfrm>
              </p:grpSpPr>
              <p:pic>
                <p:nvPicPr>
                  <p:cNvPr id="30" name="Picture 6" descr="Book Cover Black And White Clipart - Clipart Suggest">
                    <a:extLst>
                      <a:ext uri="{FF2B5EF4-FFF2-40B4-BE49-F238E27FC236}">
                        <a16:creationId xmlns:a16="http://schemas.microsoft.com/office/drawing/2014/main" id="{9004834A-B8CB-41B8-A4E1-A19EEB35BA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BEBA8EAE-BF5A-486C-A8C5-ECC9F3942E4B}">
                        <a14:imgProps xmlns:a14="http://schemas.microsoft.com/office/drawing/2010/main">
                          <a14:imgLayer r:embed="rId12">
                            <a14:imgEffect>
                              <a14:backgroundRemoval t="8122" b="89848" l="9766" r="898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7757" y="3801432"/>
                    <a:ext cx="475302" cy="36576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1" name="Picture 6" descr="Book Cover Black And White Clipart - Clipart Suggest">
                    <a:extLst>
                      <a:ext uri="{FF2B5EF4-FFF2-40B4-BE49-F238E27FC236}">
                        <a16:creationId xmlns:a16="http://schemas.microsoft.com/office/drawing/2014/main" id="{83E16C53-BA6E-4272-AB74-7A66281EF14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BEBA8EAE-BF5A-486C-A8C5-ECC9F3942E4B}">
                        <a14:imgProps xmlns:a14="http://schemas.microsoft.com/office/drawing/2010/main">
                          <a14:imgLayer r:embed="rId12">
                            <a14:imgEffect>
                              <a14:backgroundRemoval t="8122" b="89848" l="9766" r="898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934130" y="3800241"/>
                    <a:ext cx="475302" cy="36576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E9559755-8E74-4D7B-BD1C-7C26C192203E}"/>
                      </a:ext>
                    </a:extLst>
                  </p:cNvPr>
                  <p:cNvSpPr txBox="1"/>
                  <p:nvPr/>
                </p:nvSpPr>
                <p:spPr>
                  <a:xfrm>
                    <a:off x="1016806" y="3771490"/>
                    <a:ext cx="30008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78FE6AA1-32E3-4CE5-8132-E943FE0A3943}"/>
                      </a:ext>
                    </a:extLst>
                  </p:cNvPr>
                  <p:cNvSpPr txBox="1"/>
                  <p:nvPr/>
                </p:nvSpPr>
                <p:spPr>
                  <a:xfrm>
                    <a:off x="725052" y="3772844"/>
                    <a:ext cx="30970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A</a:t>
                    </a:r>
                  </a:p>
                </p:txBody>
              </p:sp>
            </p:grpSp>
            <p:grpSp>
              <p:nvGrpSpPr>
                <p:cNvPr id="37" name="Ομάδα 36">
                  <a:extLst>
                    <a:ext uri="{FF2B5EF4-FFF2-40B4-BE49-F238E27FC236}">
                      <a16:creationId xmlns:a16="http://schemas.microsoft.com/office/drawing/2014/main" id="{2C4F468C-F4B2-4BA7-ADCD-D49202F394EA}"/>
                    </a:ext>
                  </a:extLst>
                </p:cNvPr>
                <p:cNvGrpSpPr/>
                <p:nvPr/>
              </p:nvGrpSpPr>
              <p:grpSpPr>
                <a:xfrm>
                  <a:off x="318640" y="3739176"/>
                  <a:ext cx="1051364" cy="420836"/>
                  <a:chOff x="3307204" y="3481032"/>
                  <a:chExt cx="1051364" cy="420836"/>
                </a:xfrm>
              </p:grpSpPr>
              <p:pic>
                <p:nvPicPr>
                  <p:cNvPr id="32" name="Picture 6" descr="Book Cover Black And White Clipart - Clipart Suggest">
                    <a:extLst>
                      <a:ext uri="{FF2B5EF4-FFF2-40B4-BE49-F238E27FC236}">
                        <a16:creationId xmlns:a16="http://schemas.microsoft.com/office/drawing/2014/main" id="{57544C90-C24E-4F56-828D-4531F048F38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BEBA8EAE-BF5A-486C-A8C5-ECC9F3942E4B}">
                        <a14:imgProps xmlns:a14="http://schemas.microsoft.com/office/drawing/2010/main">
                          <a14:imgLayer r:embed="rId12">
                            <a14:imgEffect>
                              <a14:backgroundRemoval t="8122" b="89848" l="9766" r="898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307204" y="3516795"/>
                    <a:ext cx="475302" cy="36576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3" name="Picture 6" descr="Book Cover Black And White Clipart - Clipart Suggest">
                    <a:extLst>
                      <a:ext uri="{FF2B5EF4-FFF2-40B4-BE49-F238E27FC236}">
                        <a16:creationId xmlns:a16="http://schemas.microsoft.com/office/drawing/2014/main" id="{B467B7D8-A265-422F-B5BB-99E3CBCFAA9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BEBA8EAE-BF5A-486C-A8C5-ECC9F3942E4B}">
                        <a14:imgProps xmlns:a14="http://schemas.microsoft.com/office/drawing/2010/main">
                          <a14:imgLayer r:embed="rId12">
                            <a14:imgEffect>
                              <a14:backgroundRemoval t="8122" b="89848" l="9766" r="898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593577" y="3515604"/>
                    <a:ext cx="475302" cy="36576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4" name="Picture 6" descr="Book Cover Black And White Clipart - Clipart Suggest">
                    <a:extLst>
                      <a:ext uri="{FF2B5EF4-FFF2-40B4-BE49-F238E27FC236}">
                        <a16:creationId xmlns:a16="http://schemas.microsoft.com/office/drawing/2014/main" id="{C23C0CE2-FD58-43CE-92BF-ACBD903184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BEBA8EAE-BF5A-486C-A8C5-ECC9F3942E4B}">
                        <a14:imgProps xmlns:a14="http://schemas.microsoft.com/office/drawing/2010/main">
                          <a14:imgLayer r:embed="rId12">
                            <a14:imgEffect>
                              <a14:backgroundRemoval t="8122" b="89848" l="9766" r="898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83266" y="3536108"/>
                    <a:ext cx="475302" cy="36576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33911DCB-A700-4654-BB72-1CE113461047}"/>
                      </a:ext>
                    </a:extLst>
                  </p:cNvPr>
                  <p:cNvSpPr txBox="1"/>
                  <p:nvPr/>
                </p:nvSpPr>
                <p:spPr>
                  <a:xfrm>
                    <a:off x="3960808" y="3501412"/>
                    <a:ext cx="29367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8CA25D75-F556-448C-B8EE-CB2BF6050694}"/>
                      </a:ext>
                    </a:extLst>
                  </p:cNvPr>
                  <p:cNvSpPr txBox="1"/>
                  <p:nvPr/>
                </p:nvSpPr>
                <p:spPr>
                  <a:xfrm>
                    <a:off x="3389335" y="3481032"/>
                    <a:ext cx="30970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697B459F-F5E9-4014-B1DC-410FF8163293}"/>
                      </a:ext>
                    </a:extLst>
                  </p:cNvPr>
                  <p:cNvSpPr txBox="1"/>
                  <p:nvPr/>
                </p:nvSpPr>
                <p:spPr>
                  <a:xfrm>
                    <a:off x="3686312" y="3487468"/>
                    <a:ext cx="30008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B</a:t>
                    </a:r>
                  </a:p>
                </p:txBody>
              </p:sp>
            </p:grpSp>
          </p:grpSp>
          <p:graphicFrame>
            <p:nvGraphicFramePr>
              <p:cNvPr id="48" name="Διάγραμμα 47">
                <a:extLst>
                  <a:ext uri="{FF2B5EF4-FFF2-40B4-BE49-F238E27FC236}">
                    <a16:creationId xmlns:a16="http://schemas.microsoft.com/office/drawing/2014/main" id="{EA08C1C2-6FDE-435D-99C4-2E32FD6653C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43031591"/>
                  </p:ext>
                </p:extLst>
              </p:nvPr>
            </p:nvGraphicFramePr>
            <p:xfrm>
              <a:off x="2257572" y="2689009"/>
              <a:ext cx="699570" cy="21031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  <p:graphicFrame>
            <p:nvGraphicFramePr>
              <p:cNvPr id="49" name="Διάγραμμα 48">
                <a:extLst>
                  <a:ext uri="{FF2B5EF4-FFF2-40B4-BE49-F238E27FC236}">
                    <a16:creationId xmlns:a16="http://schemas.microsoft.com/office/drawing/2014/main" id="{BBF2076C-FA4E-40CE-942B-4B856C6B3FC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4660510"/>
                  </p:ext>
                </p:extLst>
              </p:nvPr>
            </p:nvGraphicFramePr>
            <p:xfrm>
              <a:off x="1536036" y="2686341"/>
              <a:ext cx="699570" cy="21031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8" r:lo="rId19" r:qs="rId20" r:cs="rId21"/>
              </a:graphicData>
            </a:graphic>
          </p:graphicFrame>
        </p:grp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id="{27501544-C8F4-4A5E-A36A-9CE3B8D46EC9}"/>
              </a:ext>
            </a:extLst>
          </p:cNvPr>
          <p:cNvGrpSpPr/>
          <p:nvPr/>
        </p:nvGrpSpPr>
        <p:grpSpPr>
          <a:xfrm>
            <a:off x="3732651" y="243454"/>
            <a:ext cx="4031469" cy="2871788"/>
            <a:chOff x="74640" y="2310591"/>
            <a:chExt cx="4031469" cy="2871788"/>
          </a:xfrm>
        </p:grpSpPr>
        <p:grpSp>
          <p:nvGrpSpPr>
            <p:cNvPr id="13" name="Ομάδα 12">
              <a:extLst>
                <a:ext uri="{FF2B5EF4-FFF2-40B4-BE49-F238E27FC236}">
                  <a16:creationId xmlns:a16="http://schemas.microsoft.com/office/drawing/2014/main" id="{8C4C0E6A-6911-4731-9F18-9AC92F5BA938}"/>
                </a:ext>
              </a:extLst>
            </p:cNvPr>
            <p:cNvGrpSpPr/>
            <p:nvPr/>
          </p:nvGrpSpPr>
          <p:grpSpPr>
            <a:xfrm>
              <a:off x="332317" y="2310591"/>
              <a:ext cx="3773792" cy="2871788"/>
              <a:chOff x="1169077" y="2158499"/>
              <a:chExt cx="3154543" cy="2214785"/>
            </a:xfrm>
          </p:grpSpPr>
          <p:graphicFrame>
            <p:nvGraphicFramePr>
              <p:cNvPr id="9" name="Γράφημα 8">
                <a:extLst>
                  <a:ext uri="{FF2B5EF4-FFF2-40B4-BE49-F238E27FC236}">
                    <a16:creationId xmlns:a16="http://schemas.microsoft.com/office/drawing/2014/main" id="{A3DFA0D0-A597-44B2-B913-5680FDFEBAF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80320018"/>
                  </p:ext>
                </p:extLst>
              </p:nvPr>
            </p:nvGraphicFramePr>
            <p:xfrm>
              <a:off x="1169077" y="2158499"/>
              <a:ext cx="3154543" cy="221478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3"/>
              </a:graphicData>
            </a:graphic>
          </p:graphicFrame>
          <p:sp>
            <p:nvSpPr>
              <p:cNvPr id="10" name="TextBox 10">
                <a:extLst>
                  <a:ext uri="{FF2B5EF4-FFF2-40B4-BE49-F238E27FC236}">
                    <a16:creationId xmlns:a16="http://schemas.microsoft.com/office/drawing/2014/main" id="{C683768C-14B0-451D-90D7-783129D41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864" y="2285635"/>
                <a:ext cx="1268776" cy="4097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Μ.Ο. ηλικίας: </a:t>
                </a:r>
                <a:endParaRPr lang="en-US" altLang="en-US" sz="14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39.63 ± 11.63</a:t>
                </a:r>
                <a:r>
                  <a:rPr lang="en-US" altLang="en-US" sz="1400" dirty="0">
                    <a:latin typeface="Palatino Linotype" panose="02040502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altLang="en-US" sz="1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AF9D17-03E3-4443-90F1-6C89C521E65D}"/>
                </a:ext>
              </a:extLst>
            </p:cNvPr>
            <p:cNvSpPr txBox="1"/>
            <p:nvPr/>
          </p:nvSpPr>
          <p:spPr>
            <a:xfrm rot="16200000">
              <a:off x="-456595" y="3566379"/>
              <a:ext cx="1431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Palatino Linotype" panose="02040502050505030304" pitchFamily="18" charset="0"/>
                </a:rPr>
                <a:t>Age Groups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6E1DDB68-8EEA-4BD3-ABE9-DFAAED11CB34}"/>
              </a:ext>
            </a:extLst>
          </p:cNvPr>
          <p:cNvSpPr txBox="1"/>
          <p:nvPr/>
        </p:nvSpPr>
        <p:spPr>
          <a:xfrm rot="16200000">
            <a:off x="7383568" y="1368234"/>
            <a:ext cx="184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Education Level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F7E1B1-7977-4DE6-A389-9C783F57A4D7}"/>
              </a:ext>
            </a:extLst>
          </p:cNvPr>
          <p:cNvSpPr txBox="1"/>
          <p:nvPr/>
        </p:nvSpPr>
        <p:spPr>
          <a:xfrm>
            <a:off x="250110" y="3090718"/>
            <a:ext cx="113852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Το επίπεδο εκπαίδευσης ήταν ο κύριος παράγοντας επίδρασης στις διατροφικές συνήθειες στην συγκεντρωτική ανάλυση </a:t>
            </a:r>
            <a:r>
              <a:rPr lang="el-GR" sz="1600" dirty="0">
                <a:latin typeface="Palatino Linotype" panose="02040502050505030304" pitchFamily="18" charset="0"/>
                <a:ea typeface="Calibri" panose="020F0502020204030204" pitchFamily="34" charset="0"/>
              </a:rPr>
              <a:t>των βασικών ομάδων τροφίμων.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  <p:pic>
        <p:nvPicPr>
          <p:cNvPr id="62" name="Εικόνα 15">
            <a:extLst>
              <a:ext uri="{FF2B5EF4-FFF2-40B4-BE49-F238E27FC236}">
                <a16:creationId xmlns:a16="http://schemas.microsoft.com/office/drawing/2014/main" id="{521451F8-5BE7-467B-823B-4EF6400D5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0" t="9993" r="13577" b="6696"/>
          <a:stretch>
            <a:fillRect/>
          </a:stretch>
        </p:blipFill>
        <p:spPr bwMode="auto">
          <a:xfrm>
            <a:off x="3401876" y="3722292"/>
            <a:ext cx="14335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Εικόνα 16">
            <a:extLst>
              <a:ext uri="{FF2B5EF4-FFF2-40B4-BE49-F238E27FC236}">
                <a16:creationId xmlns:a16="http://schemas.microsoft.com/office/drawing/2014/main" id="{B09732F4-C353-4612-A472-8F7E3F374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8"/>
          <a:stretch>
            <a:fillRect/>
          </a:stretch>
        </p:blipFill>
        <p:spPr bwMode="auto">
          <a:xfrm>
            <a:off x="5465626" y="3755630"/>
            <a:ext cx="1214437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8" descr="Dairy Products Stock Illustrations – 10,824 Dairy Products Stock  Illustrations, Vectors &amp; Clipart - Dreamstime">
            <a:extLst>
              <a:ext uri="{FF2B5EF4-FFF2-40B4-BE49-F238E27FC236}">
                <a16:creationId xmlns:a16="http://schemas.microsoft.com/office/drawing/2014/main" id="{F02EBFAA-A2E5-458B-ACCC-B6D24619C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513" y="3755630"/>
            <a:ext cx="10858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Εικόνα 14">
            <a:extLst>
              <a:ext uri="{FF2B5EF4-FFF2-40B4-BE49-F238E27FC236}">
                <a16:creationId xmlns:a16="http://schemas.microsoft.com/office/drawing/2014/main" id="{2721D1BD-8B74-4FDC-9ED3-60F9DC072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4" b="17593"/>
          <a:stretch>
            <a:fillRect/>
          </a:stretch>
        </p:blipFill>
        <p:spPr bwMode="auto">
          <a:xfrm>
            <a:off x="7310301" y="3785792"/>
            <a:ext cx="1576387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21">
            <a:extLst>
              <a:ext uri="{FF2B5EF4-FFF2-40B4-BE49-F238E27FC236}">
                <a16:creationId xmlns:a16="http://schemas.microsoft.com/office/drawing/2014/main" id="{5517FFC0-ED14-4B33-9F31-15384432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963" y="4550967"/>
            <a:ext cx="1477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1200" dirty="0">
                <a:solidFill>
                  <a:srgbClr val="000000"/>
                </a:solidFill>
                <a:latin typeface="Palatino Linotype" panose="02040502050505030304" pitchFamily="18" charset="0"/>
              </a:rPr>
              <a:t>OR:1.628, 95%CI:1.079-2.455, p=0.020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67" name="TextBox 23">
            <a:extLst>
              <a:ext uri="{FF2B5EF4-FFF2-40B4-BE49-F238E27FC236}">
                <a16:creationId xmlns:a16="http://schemas.microsoft.com/office/drawing/2014/main" id="{8DC4C302-466F-47BF-A000-3BB19A80A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613" y="4550967"/>
            <a:ext cx="1525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t>OR:1.557, 95%CI:1.028-2.358, p=0,036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" name="TextBox 25">
            <a:extLst>
              <a:ext uri="{FF2B5EF4-FFF2-40B4-BE49-F238E27FC236}">
                <a16:creationId xmlns:a16="http://schemas.microsoft.com/office/drawing/2014/main" id="{6FDFF853-F837-404E-A11C-8A8DEFFA2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851" y="4581130"/>
            <a:ext cx="1525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t>OR:1,914, 95%CI:1,283-2,854, p=0,001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9" name="TextBox 27">
            <a:extLst>
              <a:ext uri="{FF2B5EF4-FFF2-40B4-BE49-F238E27FC236}">
                <a16:creationId xmlns:a16="http://schemas.microsoft.com/office/drawing/2014/main" id="{6D0B2AFC-872A-4F23-8D3C-125C12597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2776" y="4550967"/>
            <a:ext cx="1477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t>OR:2,312, 95%CI:1,580-3,384, p=0,000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27" name="Ομάδα 26">
            <a:extLst>
              <a:ext uri="{FF2B5EF4-FFF2-40B4-BE49-F238E27FC236}">
                <a16:creationId xmlns:a16="http://schemas.microsoft.com/office/drawing/2014/main" id="{FCB43C04-C2E6-46F0-9193-A6E157C4F55C}"/>
              </a:ext>
            </a:extLst>
          </p:cNvPr>
          <p:cNvGrpSpPr/>
          <p:nvPr/>
        </p:nvGrpSpPr>
        <p:grpSpPr>
          <a:xfrm>
            <a:off x="990121" y="3919820"/>
            <a:ext cx="1477963" cy="1123581"/>
            <a:chOff x="58678" y="3731702"/>
            <a:chExt cx="1477963" cy="1123581"/>
          </a:xfrm>
        </p:grpSpPr>
        <p:pic>
          <p:nvPicPr>
            <p:cNvPr id="70" name="Εικόνα 7">
              <a:extLst>
                <a:ext uri="{FF2B5EF4-FFF2-40B4-BE49-F238E27FC236}">
                  <a16:creationId xmlns:a16="http://schemas.microsoft.com/office/drawing/2014/main" id="{D6BB63C8-11D7-4320-815C-EAADEAC4E9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401" y="3731702"/>
              <a:ext cx="865287" cy="868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TextBox 21">
              <a:extLst>
                <a:ext uri="{FF2B5EF4-FFF2-40B4-BE49-F238E27FC236}">
                  <a16:creationId xmlns:a16="http://schemas.microsoft.com/office/drawing/2014/main" id="{9A45B164-F6B8-46FB-9E4D-D9EDD26CD0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8" y="4393618"/>
              <a:ext cx="1477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  <a:latin typeface="Palatino Linotype" panose="02040502050505030304" pitchFamily="18" charset="0"/>
                </a:rPr>
                <a:t>Education Level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  <a:latin typeface="Palatino Linotype" panose="02040502050505030304" pitchFamily="18" charset="0"/>
                </a:rPr>
                <a:t>High vs. Low</a:t>
              </a:r>
              <a:endParaRPr lang="en-US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Βέλος: Δεξιό 27">
            <a:extLst>
              <a:ext uri="{FF2B5EF4-FFF2-40B4-BE49-F238E27FC236}">
                <a16:creationId xmlns:a16="http://schemas.microsoft.com/office/drawing/2014/main" id="{F3913833-847C-49BA-8711-EEEBF18E82ED}"/>
              </a:ext>
            </a:extLst>
          </p:cNvPr>
          <p:cNvSpPr/>
          <p:nvPr/>
        </p:nvSpPr>
        <p:spPr>
          <a:xfrm>
            <a:off x="2416337" y="4218049"/>
            <a:ext cx="865287" cy="662169"/>
          </a:xfrm>
          <a:prstGeom prst="rightArrow">
            <a:avLst/>
          </a:prstGeom>
          <a:solidFill>
            <a:srgbClr val="F7921E"/>
          </a:solidFill>
          <a:ln>
            <a:solidFill>
              <a:srgbClr val="F79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D5462AB7-FFE4-42CB-B1B0-2311BF34A999}"/>
              </a:ext>
            </a:extLst>
          </p:cNvPr>
          <p:cNvGrpSpPr/>
          <p:nvPr/>
        </p:nvGrpSpPr>
        <p:grpSpPr>
          <a:xfrm>
            <a:off x="1" y="5486400"/>
            <a:ext cx="10933466" cy="1371600"/>
            <a:chOff x="1" y="5486400"/>
            <a:chExt cx="10933466" cy="1371600"/>
          </a:xfrm>
        </p:grpSpPr>
        <p:pic>
          <p:nvPicPr>
            <p:cNvPr id="4" name="Picture 2" descr="Δημόσιας Υγείας 2022">
              <a:extLst>
                <a:ext uri="{FF2B5EF4-FFF2-40B4-BE49-F238E27FC236}">
                  <a16:creationId xmlns:a16="http://schemas.microsoft.com/office/drawing/2014/main" id="{4E89C33F-0541-4B7B-8215-D6B2D33256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79"/>
            <a:stretch/>
          </p:blipFill>
          <p:spPr bwMode="auto">
            <a:xfrm>
              <a:off x="1" y="5486400"/>
              <a:ext cx="9073662" cy="137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D23A998-3FEA-4386-9114-C1393D6D5B92}"/>
                </a:ext>
              </a:extLst>
            </p:cNvPr>
            <p:cNvSpPr txBox="1"/>
            <p:nvPr/>
          </p:nvSpPr>
          <p:spPr>
            <a:xfrm>
              <a:off x="9073664" y="5517543"/>
              <a:ext cx="1859803" cy="11887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rgbClr val="014260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rgbClr val="F7921E"/>
                  </a:solidFill>
                  <a:latin typeface="Arial Black" panose="020B0A04020102020204" pitchFamily="34" charset="0"/>
                </a:rPr>
                <a:t>eP42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833F40E-8760-4F4D-AF82-0080A9E8FEA7}"/>
              </a:ext>
            </a:extLst>
          </p:cNvPr>
          <p:cNvSpPr txBox="1"/>
          <p:nvPr/>
        </p:nvSpPr>
        <p:spPr>
          <a:xfrm>
            <a:off x="11437033" y="61722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3/3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D18720B8-5852-4885-A9E0-8A1EDD1BC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10" y="243454"/>
            <a:ext cx="2056992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sz="1600" b="1" dirty="0">
                <a:solidFill>
                  <a:srgbClr val="0142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ΣΥΜΠΕΡΑΣΜΑΤΑ</a:t>
            </a:r>
          </a:p>
        </p:txBody>
      </p:sp>
      <p:graphicFrame>
        <p:nvGraphicFramePr>
          <p:cNvPr id="8" name="Γράφημα 7">
            <a:extLst>
              <a:ext uri="{FF2B5EF4-FFF2-40B4-BE49-F238E27FC236}">
                <a16:creationId xmlns:a16="http://schemas.microsoft.com/office/drawing/2014/main" id="{E97409A0-2210-4DBA-89DB-D248781CF9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207398"/>
              </p:ext>
            </p:extLst>
          </p:nvPr>
        </p:nvGraphicFramePr>
        <p:xfrm>
          <a:off x="2878552" y="2034418"/>
          <a:ext cx="47602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Εικόνα 31">
            <a:extLst>
              <a:ext uri="{FF2B5EF4-FFF2-40B4-BE49-F238E27FC236}">
                <a16:creationId xmlns:a16="http://schemas.microsoft.com/office/drawing/2014/main" id="{59A5CBE6-85C2-4240-BA35-FF7D41D89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03" y="2370075"/>
            <a:ext cx="242887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0">
            <a:extLst>
              <a:ext uri="{FF2B5EF4-FFF2-40B4-BE49-F238E27FC236}">
                <a16:creationId xmlns:a16="http://schemas.microsoft.com/office/drawing/2014/main" id="{718CF3E3-6EA0-43B3-B676-888C448CD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00400"/>
            <a:ext cx="28785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1600" dirty="0">
                <a:solidFill>
                  <a:srgbClr val="00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73,1% απάντησαν θετικά στη χρήση φυσικών προϊόντων έναντι παθολογικών καταστάσεων</a:t>
            </a:r>
            <a:endParaRPr lang="en-US" altLang="en-US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Γράφημα 10">
            <a:extLst>
              <a:ext uri="{FF2B5EF4-FFF2-40B4-BE49-F238E27FC236}">
                <a16:creationId xmlns:a16="http://schemas.microsoft.com/office/drawing/2014/main" id="{C67370BF-D8D6-4EA9-BA74-E2F4BF0130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531978"/>
              </p:ext>
            </p:extLst>
          </p:nvPr>
        </p:nvGraphicFramePr>
        <p:xfrm>
          <a:off x="7369890" y="20344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Διάγραμμα 12">
            <a:extLst>
              <a:ext uri="{FF2B5EF4-FFF2-40B4-BE49-F238E27FC236}">
                <a16:creationId xmlns:a16="http://schemas.microsoft.com/office/drawing/2014/main" id="{F79E58FD-8379-4C3B-8EF4-81507A4AB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5060994"/>
              </p:ext>
            </p:extLst>
          </p:nvPr>
        </p:nvGraphicFramePr>
        <p:xfrm>
          <a:off x="10642445" y="4086603"/>
          <a:ext cx="1048824" cy="51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084CD36-4530-402D-BEFD-BBE59975BD7E}"/>
              </a:ext>
            </a:extLst>
          </p:cNvPr>
          <p:cNvSpPr txBox="1"/>
          <p:nvPr/>
        </p:nvSpPr>
        <p:spPr>
          <a:xfrm>
            <a:off x="250110" y="4907614"/>
            <a:ext cx="11441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H</a:t>
            </a:r>
            <a:r>
              <a:rPr lang="el-GR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 οικογενειακή κατάσταση 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(</a:t>
            </a:r>
            <a:r>
              <a:rPr lang="el-GR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ελεύθερος, διαζευγμένος, χήρος) ήταν ο μόνος παράγοντας επίδρασης για την χρήση φυσικών προϊόντων (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OR:</a:t>
            </a:r>
            <a:r>
              <a:rPr lang="el-GR" sz="1600" dirty="0">
                <a:latin typeface="Palatino Linotype" panose="02040502050505030304" pitchFamily="18" charset="0"/>
                <a:ea typeface="Calibri" panose="020F0502020204030204" pitchFamily="34" charset="0"/>
              </a:rPr>
              <a:t>3.053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, 95%C.I.:</a:t>
            </a:r>
            <a:r>
              <a:rPr lang="el-GR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1.017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-</a:t>
            </a:r>
            <a:r>
              <a:rPr lang="el-GR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9.163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,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p</a:t>
            </a:r>
            <a:r>
              <a:rPr lang="el-GR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</a:rPr>
              <a:t>=0.038) στην σύγκριση πριν και κατά την διάρκεια της πανδημίας. 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7923BFD0-4EEE-4ABC-AFEA-964BF83EE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77" y="798420"/>
            <a:ext cx="14779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Time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2019-20 vs. 2020-21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7" name="Βέλος: Δεξιό 16">
            <a:extLst>
              <a:ext uri="{FF2B5EF4-FFF2-40B4-BE49-F238E27FC236}">
                <a16:creationId xmlns:a16="http://schemas.microsoft.com/office/drawing/2014/main" id="{82CEAFF9-C0F7-49B3-B8E3-D1D8870D1871}"/>
              </a:ext>
            </a:extLst>
          </p:cNvPr>
          <p:cNvSpPr/>
          <p:nvPr/>
        </p:nvSpPr>
        <p:spPr>
          <a:xfrm>
            <a:off x="1607240" y="836667"/>
            <a:ext cx="865287" cy="662169"/>
          </a:xfrm>
          <a:prstGeom prst="rightArrow">
            <a:avLst/>
          </a:prstGeom>
          <a:solidFill>
            <a:srgbClr val="F7921E"/>
          </a:solidFill>
          <a:ln>
            <a:solidFill>
              <a:srgbClr val="F79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Εικόνα 16">
            <a:extLst>
              <a:ext uri="{FF2B5EF4-FFF2-40B4-BE49-F238E27FC236}">
                <a16:creationId xmlns:a16="http://schemas.microsoft.com/office/drawing/2014/main" id="{8B267241-212D-46E0-8CDD-2FC543076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8"/>
          <a:stretch>
            <a:fillRect/>
          </a:stretch>
        </p:blipFill>
        <p:spPr bwMode="auto">
          <a:xfrm>
            <a:off x="2780503" y="703499"/>
            <a:ext cx="1214437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Εικόνα 13">
            <a:extLst>
              <a:ext uri="{FF2B5EF4-FFF2-40B4-BE49-F238E27FC236}">
                <a16:creationId xmlns:a16="http://schemas.microsoft.com/office/drawing/2014/main" id="{C94D75E7-DF9C-4B0A-A1EB-CC2E74B76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732" y="264580"/>
            <a:ext cx="4574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B56DC7D-37B6-4AA5-8FFF-B7F8F5CADAF3}"/>
              </a:ext>
            </a:extLst>
          </p:cNvPr>
          <p:cNvSpPr txBox="1"/>
          <p:nvPr/>
        </p:nvSpPr>
        <p:spPr>
          <a:xfrm>
            <a:off x="4334722" y="1483440"/>
            <a:ext cx="6670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latin typeface="Palatino Linotype" panose="02040502050505030304" pitchFamily="18" charset="0"/>
              </a:rPr>
              <a:t>&lt;35</a:t>
            </a:r>
            <a:r>
              <a:rPr lang="en-US" sz="1600" dirty="0">
                <a:latin typeface="Palatino Linotype" panose="02040502050505030304" pitchFamily="18" charset="0"/>
              </a:rPr>
              <a:t>y</a:t>
            </a:r>
          </a:p>
        </p:txBody>
      </p:sp>
      <p:cxnSp>
        <p:nvCxnSpPr>
          <p:cNvPr id="25" name="Ευθύγραμμο βέλος σύνδεσης 24">
            <a:extLst>
              <a:ext uri="{FF2B5EF4-FFF2-40B4-BE49-F238E27FC236}">
                <a16:creationId xmlns:a16="http://schemas.microsoft.com/office/drawing/2014/main" id="{53A76FEC-F8D4-44CF-81B3-AC806BDB135C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3994940" y="1101168"/>
            <a:ext cx="476792" cy="2999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>
            <a:extLst>
              <a:ext uri="{FF2B5EF4-FFF2-40B4-BE49-F238E27FC236}">
                <a16:creationId xmlns:a16="http://schemas.microsoft.com/office/drawing/2014/main" id="{4A5BF833-4672-4E4E-8AA1-A9F91CB35D6B}"/>
              </a:ext>
            </a:extLst>
          </p:cNvPr>
          <p:cNvCxnSpPr>
            <a:cxnSpLocks/>
          </p:cNvCxnSpPr>
          <p:nvPr/>
        </p:nvCxnSpPr>
        <p:spPr>
          <a:xfrm flipV="1">
            <a:off x="3992596" y="718999"/>
            <a:ext cx="462294" cy="3822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52DDEAF-84A4-48B9-AC6C-9D4DDDEDDEC0}"/>
              </a:ext>
            </a:extLst>
          </p:cNvPr>
          <p:cNvSpPr txBox="1"/>
          <p:nvPr/>
        </p:nvSpPr>
        <p:spPr>
          <a:xfrm>
            <a:off x="5019039" y="287258"/>
            <a:ext cx="2044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Palatino Linotype" panose="02040502050505030304" pitchFamily="18" charset="0"/>
              </a:rPr>
              <a:t>OR:</a:t>
            </a:r>
            <a:r>
              <a:rPr lang="el-GR" sz="1600" dirty="0">
                <a:latin typeface="Palatino Linotype" panose="02040502050505030304" pitchFamily="18" charset="0"/>
              </a:rPr>
              <a:t>1.988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</a:p>
          <a:p>
            <a:pPr algn="ctr"/>
            <a:r>
              <a:rPr lang="en-US" sz="1600" dirty="0">
                <a:latin typeface="Palatino Linotype" panose="02040502050505030304" pitchFamily="18" charset="0"/>
              </a:rPr>
              <a:t>95%C.I.: </a:t>
            </a:r>
            <a:r>
              <a:rPr lang="el-GR" sz="1600" dirty="0">
                <a:latin typeface="Palatino Linotype" panose="02040502050505030304" pitchFamily="18" charset="0"/>
              </a:rPr>
              <a:t>1.049</a:t>
            </a:r>
            <a:r>
              <a:rPr lang="en-US" sz="1600" dirty="0">
                <a:latin typeface="Palatino Linotype" panose="02040502050505030304" pitchFamily="18" charset="0"/>
              </a:rPr>
              <a:t>-</a:t>
            </a:r>
            <a:r>
              <a:rPr lang="el-GR" sz="1600" dirty="0">
                <a:latin typeface="Palatino Linotype" panose="02040502050505030304" pitchFamily="18" charset="0"/>
              </a:rPr>
              <a:t>3.766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el-GR" sz="1600" i="1" dirty="0">
                <a:latin typeface="Palatino Linotype" panose="02040502050505030304" pitchFamily="18" charset="0"/>
              </a:rPr>
              <a:t>p</a:t>
            </a:r>
            <a:r>
              <a:rPr lang="el-GR" sz="1600" dirty="0">
                <a:latin typeface="Palatino Linotype" panose="02040502050505030304" pitchFamily="18" charset="0"/>
              </a:rPr>
              <a:t>=0.034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F405F2-86F4-4F67-B5E5-22574531814C}"/>
              </a:ext>
            </a:extLst>
          </p:cNvPr>
          <p:cNvSpPr txBox="1"/>
          <p:nvPr/>
        </p:nvSpPr>
        <p:spPr>
          <a:xfrm>
            <a:off x="5019039" y="1167751"/>
            <a:ext cx="2044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Palatino Linotype" panose="02040502050505030304" pitchFamily="18" charset="0"/>
              </a:rPr>
              <a:t>OR:</a:t>
            </a:r>
            <a:r>
              <a:rPr lang="el-GR" sz="1600" dirty="0">
                <a:latin typeface="Palatino Linotype" panose="02040502050505030304" pitchFamily="18" charset="0"/>
              </a:rPr>
              <a:t>1.972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</a:p>
          <a:p>
            <a:pPr algn="ctr"/>
            <a:r>
              <a:rPr lang="en-US" sz="1600" dirty="0">
                <a:latin typeface="Palatino Linotype" panose="02040502050505030304" pitchFamily="18" charset="0"/>
              </a:rPr>
              <a:t>95%C.I.: </a:t>
            </a:r>
            <a:r>
              <a:rPr lang="el-GR" sz="1600" dirty="0">
                <a:latin typeface="Palatino Linotype" panose="02040502050505030304" pitchFamily="18" charset="0"/>
              </a:rPr>
              <a:t>1.076</a:t>
            </a:r>
            <a:r>
              <a:rPr lang="en-US" sz="1600" dirty="0">
                <a:latin typeface="Palatino Linotype" panose="02040502050505030304" pitchFamily="18" charset="0"/>
              </a:rPr>
              <a:t>-</a:t>
            </a:r>
            <a:r>
              <a:rPr lang="el-GR" sz="1600" dirty="0">
                <a:latin typeface="Palatino Linotype" panose="02040502050505030304" pitchFamily="18" charset="0"/>
              </a:rPr>
              <a:t>3.613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el-GR" sz="1600" i="1" dirty="0">
                <a:latin typeface="Palatino Linotype" panose="02040502050505030304" pitchFamily="18" charset="0"/>
              </a:rPr>
              <a:t>p</a:t>
            </a:r>
            <a:r>
              <a:rPr lang="el-GR" sz="1600" dirty="0">
                <a:latin typeface="Palatino Linotype" panose="02040502050505030304" pitchFamily="18" charset="0"/>
              </a:rPr>
              <a:t>=0.0</a:t>
            </a:r>
            <a:r>
              <a:rPr lang="en-US" sz="1600" dirty="0">
                <a:latin typeface="Palatino Linotype" panose="02040502050505030304" pitchFamily="18" charset="0"/>
              </a:rPr>
              <a:t>27</a:t>
            </a:r>
          </a:p>
        </p:txBody>
      </p:sp>
      <p:pic>
        <p:nvPicPr>
          <p:cNvPr id="32" name="Εικόνα 40">
            <a:extLst>
              <a:ext uri="{FF2B5EF4-FFF2-40B4-BE49-F238E27FC236}">
                <a16:creationId xmlns:a16="http://schemas.microsoft.com/office/drawing/2014/main" id="{9BD49A65-A1E7-4DA6-9396-B60FDD94B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9" t="9064" b="10973"/>
          <a:stretch>
            <a:fillRect/>
          </a:stretch>
        </p:blipFill>
        <p:spPr bwMode="auto">
          <a:xfrm>
            <a:off x="7512664" y="731488"/>
            <a:ext cx="16986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C5BEDFA-482B-4D46-9273-088A2D9DE66F}"/>
              </a:ext>
            </a:extLst>
          </p:cNvPr>
          <p:cNvSpPr txBox="1"/>
          <p:nvPr/>
        </p:nvSpPr>
        <p:spPr>
          <a:xfrm>
            <a:off x="9184619" y="1167750"/>
            <a:ext cx="2044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Palatino Linotype" panose="02040502050505030304" pitchFamily="18" charset="0"/>
              </a:rPr>
              <a:t>OR:</a:t>
            </a:r>
            <a:r>
              <a:rPr lang="el-GR" sz="1600" dirty="0">
                <a:latin typeface="Palatino Linotype" panose="02040502050505030304" pitchFamily="18" charset="0"/>
              </a:rPr>
              <a:t>0.406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</a:p>
          <a:p>
            <a:pPr algn="ctr"/>
            <a:r>
              <a:rPr lang="en-US" sz="1600" dirty="0">
                <a:latin typeface="Palatino Linotype" panose="02040502050505030304" pitchFamily="18" charset="0"/>
              </a:rPr>
              <a:t>95%C.I.: </a:t>
            </a:r>
            <a:r>
              <a:rPr lang="el-GR" sz="1600" dirty="0">
                <a:latin typeface="Palatino Linotype" panose="02040502050505030304" pitchFamily="18" charset="0"/>
              </a:rPr>
              <a:t>0.176</a:t>
            </a:r>
            <a:r>
              <a:rPr lang="en-US" sz="1600" dirty="0">
                <a:latin typeface="Palatino Linotype" panose="02040502050505030304" pitchFamily="18" charset="0"/>
              </a:rPr>
              <a:t>-</a:t>
            </a:r>
            <a:r>
              <a:rPr lang="el-GR" sz="1600" dirty="0">
                <a:latin typeface="Palatino Linotype" panose="02040502050505030304" pitchFamily="18" charset="0"/>
              </a:rPr>
              <a:t>0.941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el-GR" sz="1600" i="1" dirty="0">
                <a:latin typeface="Palatino Linotype" panose="02040502050505030304" pitchFamily="18" charset="0"/>
              </a:rPr>
              <a:t>p</a:t>
            </a:r>
            <a:r>
              <a:rPr lang="el-GR" sz="1600" dirty="0">
                <a:latin typeface="Palatino Linotype" panose="02040502050505030304" pitchFamily="18" charset="0"/>
              </a:rPr>
              <a:t>=0.0</a:t>
            </a:r>
            <a:r>
              <a:rPr lang="en-US" sz="1600" dirty="0">
                <a:latin typeface="Palatino Linotype" panose="02040502050505030304" pitchFamily="18" charset="0"/>
              </a:rPr>
              <a:t>31</a:t>
            </a:r>
          </a:p>
        </p:txBody>
      </p:sp>
      <p:pic>
        <p:nvPicPr>
          <p:cNvPr id="34" name="Εικόνα 33">
            <a:extLst>
              <a:ext uri="{FF2B5EF4-FFF2-40B4-BE49-F238E27FC236}">
                <a16:creationId xmlns:a16="http://schemas.microsoft.com/office/drawing/2014/main" id="{DBCE8684-2B3A-4F1A-89E2-A737A39A18A8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57051" y="87034"/>
            <a:ext cx="1076416" cy="1101449"/>
          </a:xfrm>
          <a:prstGeom prst="rect">
            <a:avLst/>
          </a:prstGeom>
        </p:spPr>
      </p:pic>
      <p:cxnSp>
        <p:nvCxnSpPr>
          <p:cNvPr id="35" name="Ευθύγραμμο βέλος σύνδεσης 34">
            <a:extLst>
              <a:ext uri="{FF2B5EF4-FFF2-40B4-BE49-F238E27FC236}">
                <a16:creationId xmlns:a16="http://schemas.microsoft.com/office/drawing/2014/main" id="{304BD3C0-FC23-4CA2-A038-E342C08F58C4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 flipV="1">
            <a:off x="9211289" y="637759"/>
            <a:ext cx="645762" cy="4628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37621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471</Words>
  <Application>Microsoft Office PowerPoint</Application>
  <PresentationFormat>Ευρεία οθόνη</PresentationFormat>
  <Paragraphs>77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Palatino Linotype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Ειρήνη Γεωργία Δεληγιαννίδου</dc:creator>
  <cp:lastModifiedBy>Ειρήνη Γεωργία Δεληγιαννίδου</cp:lastModifiedBy>
  <cp:revision>9</cp:revision>
  <dcterms:created xsi:type="dcterms:W3CDTF">2022-02-01T18:50:25Z</dcterms:created>
  <dcterms:modified xsi:type="dcterms:W3CDTF">2022-02-10T13:43:58Z</dcterms:modified>
</cp:coreProperties>
</file>