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handoutMasterIdLst>
    <p:handoutMasterId r:id="rId8"/>
  </p:handoutMasterIdLst>
  <p:sldIdLst>
    <p:sldId id="256" r:id="rId5"/>
    <p:sldId id="258" r:id="rId6"/>
  </p:sldIdLst>
  <p:sldSz cx="51206400" cy="288036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72" userDrawn="1">
          <p15:clr>
            <a:srgbClr val="A4A3A4"/>
          </p15:clr>
        </p15:guide>
        <p15:guide id="2" pos="16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60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34" autoAdjust="0"/>
    <p:restoredTop sz="95196" autoAdjust="0"/>
  </p:normalViewPr>
  <p:slideViewPr>
    <p:cSldViewPr snapToGrid="0">
      <p:cViewPr varScale="1">
        <p:scale>
          <a:sx n="20" d="100"/>
          <a:sy n="20" d="100"/>
        </p:scale>
        <p:origin x="446" y="86"/>
      </p:cViewPr>
      <p:guideLst>
        <p:guide orient="horz" pos="9072"/>
        <p:guide pos="16128"/>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rtl="0">
            <a:defRPr sz="3600" b="1" i="0" u="none" strike="noStrike" kern="1200" spc="0" baseline="0">
              <a:solidFill>
                <a:schemeClr val="accent3"/>
              </a:solidFill>
              <a:latin typeface="+mn-lt"/>
              <a:ea typeface="+mn-ea"/>
              <a:cs typeface="+mn-cs"/>
            </a:defRPr>
          </a:pPr>
          <a:endParaRPr lang="el-GR"/>
        </a:p>
      </c:txPr>
    </c:title>
    <c:autoTitleDeleted val="0"/>
    <c:plotArea>
      <c:layout/>
      <c:pieChart>
        <c:varyColors val="1"/>
        <c:ser>
          <c:idx val="0"/>
          <c:order val="0"/>
          <c:tx>
            <c:strRef>
              <c:f>Φύλλο1!$B$1</c:f>
              <c:strCache>
                <c:ptCount val="1"/>
                <c:pt idx="0">
                  <c:v>Η νόσος COVID-19 είναι μία</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097-4449-B9AD-2FE1F29D50F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097-4449-B9AD-2FE1F29D50F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097-4449-B9AD-2FE1F29D50F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097-4449-B9AD-2FE1F29D50F0}"/>
              </c:ext>
            </c:extLst>
          </c:dPt>
          <c:dLbls>
            <c:spPr>
              <a:noFill/>
              <a:ln>
                <a:noFill/>
              </a:ln>
              <a:effectLst/>
            </c:spPr>
            <c:txPr>
              <a:bodyPr rot="0" spcFirstLastPara="1" vertOverflow="ellipsis" vert="horz" wrap="square" lIns="38100" tIns="19050" rIns="38100" bIns="19050" anchor="ctr" anchorCtr="1">
                <a:spAutoFit/>
              </a:bodyPr>
              <a:lstStyle/>
              <a:p>
                <a:pPr>
                  <a:defRPr sz="4000" b="1"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Φύλλο1!$A$2:$A$5</c:f>
              <c:strCache>
                <c:ptCount val="4"/>
                <c:pt idx="0">
                  <c:v>Ιογενής</c:v>
                </c:pt>
                <c:pt idx="1">
                  <c:v>Μικροβιακή</c:v>
                </c:pt>
                <c:pt idx="2">
                  <c:v>Τίποτα από τα παραπάνω</c:v>
                </c:pt>
                <c:pt idx="3">
                  <c:v>Δεν γνωρίζω, δεν απαντώ</c:v>
                </c:pt>
              </c:strCache>
            </c:strRef>
          </c:cat>
          <c:val>
            <c:numRef>
              <c:f>Φύλλο1!$B$2:$B$5</c:f>
              <c:numCache>
                <c:formatCode>General</c:formatCode>
                <c:ptCount val="4"/>
                <c:pt idx="0">
                  <c:v>73.8</c:v>
                </c:pt>
                <c:pt idx="1">
                  <c:v>15.7</c:v>
                </c:pt>
                <c:pt idx="2">
                  <c:v>2.2999999999999998</c:v>
                </c:pt>
                <c:pt idx="3">
                  <c:v>8.1999999999999993</c:v>
                </c:pt>
              </c:numCache>
            </c:numRef>
          </c:val>
          <c:extLst>
            <c:ext xmlns:c16="http://schemas.microsoft.com/office/drawing/2014/chart" uri="{C3380CC4-5D6E-409C-BE32-E72D297353CC}">
              <c16:uniqueId val="{00000000-B836-4048-A5A2-095379A3508C}"/>
            </c:ext>
          </c:extLst>
        </c:ser>
        <c:dLbls>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rtl="0">
            <a:defRPr sz="3200" b="0" i="0" u="none" strike="noStrike" kern="1200" baseline="0">
              <a:solidFill>
                <a:schemeClr val="tx1">
                  <a:lumMod val="65000"/>
                  <a:lumOff val="35000"/>
                </a:schemeClr>
              </a:solidFill>
              <a:latin typeface="+mn-lt"/>
              <a:ea typeface="+mn-ea"/>
              <a:cs typeface="+mn-cs"/>
            </a:defRPr>
          </a:pPr>
          <a:endParaRPr lang="el-G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l-GR"/>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4000" b="1" i="0" u="none" strike="noStrike" kern="1200" spc="0" baseline="0">
              <a:solidFill>
                <a:schemeClr val="accent3"/>
              </a:solidFill>
              <a:latin typeface="+mn-lt"/>
              <a:ea typeface="+mn-ea"/>
              <a:cs typeface="+mn-cs"/>
            </a:defRPr>
          </a:pPr>
          <a:endParaRPr lang="el-GR"/>
        </a:p>
      </c:txPr>
    </c:title>
    <c:autoTitleDeleted val="0"/>
    <c:plotArea>
      <c:layout/>
      <c:pieChart>
        <c:varyColors val="1"/>
        <c:ser>
          <c:idx val="0"/>
          <c:order val="0"/>
          <c:tx>
            <c:strRef>
              <c:f>Φύλλο1!$B$1</c:f>
              <c:strCache>
                <c:ptCount val="1"/>
                <c:pt idx="0">
                  <c:v>Μόλυνση από ακάθαρτα χέρια σε εστίαση/σούπερ μάρκετ</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731-400C-B651-09D9E51396F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731-400C-B651-09D9E51396F8}"/>
              </c:ext>
            </c:extLst>
          </c:dPt>
          <c:dLbls>
            <c:spPr>
              <a:noFill/>
              <a:ln>
                <a:noFill/>
              </a:ln>
              <a:effectLst/>
            </c:spPr>
            <c:txPr>
              <a:bodyPr rot="0" spcFirstLastPara="1" vertOverflow="ellipsis" vert="horz" wrap="square" lIns="38100" tIns="19050" rIns="38100" bIns="19050" anchor="ctr" anchorCtr="1">
                <a:spAutoFit/>
              </a:bodyPr>
              <a:lstStyle/>
              <a:p>
                <a:pPr>
                  <a:defRPr sz="4400" b="1"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Φύλλο1!$A$2:$A$3</c:f>
              <c:strCache>
                <c:ptCount val="2"/>
                <c:pt idx="0">
                  <c:v>Ναι</c:v>
                </c:pt>
                <c:pt idx="1">
                  <c:v>Όχι</c:v>
                </c:pt>
              </c:strCache>
            </c:strRef>
          </c:cat>
          <c:val>
            <c:numRef>
              <c:f>Φύλλο1!$B$2:$B$3</c:f>
              <c:numCache>
                <c:formatCode>General</c:formatCode>
                <c:ptCount val="2"/>
                <c:pt idx="0">
                  <c:v>88.5</c:v>
                </c:pt>
                <c:pt idx="1">
                  <c:v>11.5</c:v>
                </c:pt>
              </c:numCache>
            </c:numRef>
          </c:val>
          <c:extLst>
            <c:ext xmlns:c16="http://schemas.microsoft.com/office/drawing/2014/chart" uri="{C3380CC4-5D6E-409C-BE32-E72D297353CC}">
              <c16:uniqueId val="{00000004-9731-400C-B651-09D9E51396F8}"/>
            </c:ext>
          </c:extLst>
        </c:ser>
        <c:dLbls>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3600" b="1" i="0" u="none" strike="noStrike" kern="1200" baseline="0">
              <a:solidFill>
                <a:schemeClr val="accent3"/>
              </a:solidFill>
              <a:latin typeface="+mn-lt"/>
              <a:ea typeface="+mn-ea"/>
              <a:cs typeface="+mn-cs"/>
            </a:defRPr>
          </a:pPr>
          <a:endParaRPr lang="el-G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l-GR"/>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4000" b="1" i="0" u="none" strike="noStrike" kern="1200" spc="0" baseline="0">
              <a:solidFill>
                <a:schemeClr val="accent3"/>
              </a:solidFill>
              <a:latin typeface="+mn-lt"/>
              <a:ea typeface="+mn-ea"/>
              <a:cs typeface="+mn-cs"/>
            </a:defRPr>
          </a:pPr>
          <a:endParaRPr lang="el-GR"/>
        </a:p>
      </c:txPr>
    </c:title>
    <c:autoTitleDeleted val="0"/>
    <c:plotArea>
      <c:layout/>
      <c:pieChart>
        <c:varyColors val="1"/>
        <c:ser>
          <c:idx val="0"/>
          <c:order val="0"/>
          <c:tx>
            <c:strRef>
              <c:f>Φύλλο1!$B$1</c:f>
              <c:strCache>
                <c:ptCount val="1"/>
                <c:pt idx="0">
                  <c:v>Αποτελεσματικότητα απολυμαντικών πριν τον καθαρισμό</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7FC-46A2-B269-D985E8B16BF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7FC-46A2-B269-D985E8B16BF0}"/>
              </c:ext>
            </c:extLst>
          </c:dPt>
          <c:dLbls>
            <c:spPr>
              <a:noFill/>
              <a:ln>
                <a:noFill/>
              </a:ln>
              <a:effectLst/>
            </c:spPr>
            <c:txPr>
              <a:bodyPr rot="0" spcFirstLastPara="1" vertOverflow="ellipsis" vert="horz" wrap="square" lIns="38100" tIns="19050" rIns="38100" bIns="19050" anchor="ctr" anchorCtr="1">
                <a:spAutoFit/>
              </a:bodyPr>
              <a:lstStyle/>
              <a:p>
                <a:pPr>
                  <a:defRPr sz="4400" b="1"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Φύλλο1!$A$2:$A$3</c:f>
              <c:strCache>
                <c:ptCount val="2"/>
                <c:pt idx="0">
                  <c:v>Ναι</c:v>
                </c:pt>
                <c:pt idx="1">
                  <c:v>Όχι</c:v>
                </c:pt>
              </c:strCache>
            </c:strRef>
          </c:cat>
          <c:val>
            <c:numRef>
              <c:f>Φύλλο1!$B$2:$B$3</c:f>
              <c:numCache>
                <c:formatCode>General</c:formatCode>
                <c:ptCount val="2"/>
                <c:pt idx="0">
                  <c:v>54.8</c:v>
                </c:pt>
                <c:pt idx="1">
                  <c:v>45.2</c:v>
                </c:pt>
              </c:numCache>
            </c:numRef>
          </c:val>
          <c:extLst>
            <c:ext xmlns:c16="http://schemas.microsoft.com/office/drawing/2014/chart" uri="{C3380CC4-5D6E-409C-BE32-E72D297353CC}">
              <c16:uniqueId val="{00000004-47FC-46A2-B269-D985E8B16BF0}"/>
            </c:ext>
          </c:extLst>
        </c:ser>
        <c:dLbls>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3600" b="1" i="0" u="none" strike="noStrike" kern="1200" baseline="0">
              <a:solidFill>
                <a:schemeClr val="accent3"/>
              </a:solidFill>
              <a:latin typeface="+mn-lt"/>
              <a:ea typeface="+mn-ea"/>
              <a:cs typeface="+mn-cs"/>
            </a:defRPr>
          </a:pPr>
          <a:endParaRPr lang="el-G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l-GR"/>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0" i="0" u="none" strike="noStrike" kern="1200" spc="0" baseline="0">
                <a:solidFill>
                  <a:schemeClr val="accent3"/>
                </a:solidFill>
                <a:latin typeface="+mn-lt"/>
                <a:ea typeface="+mn-ea"/>
                <a:cs typeface="+mn-cs"/>
              </a:defRPr>
            </a:pPr>
            <a:r>
              <a:rPr lang="el-GR" sz="3600" b="1" dirty="0">
                <a:solidFill>
                  <a:schemeClr val="accent3"/>
                </a:solidFill>
              </a:rPr>
              <a:t>Πηγή πληροφόρησης</a:t>
            </a:r>
          </a:p>
        </c:rich>
      </c:tx>
      <c:overlay val="0"/>
      <c:spPr>
        <a:noFill/>
        <a:ln>
          <a:noFill/>
        </a:ln>
        <a:effectLst/>
      </c:spPr>
      <c:txPr>
        <a:bodyPr rot="0" spcFirstLastPara="1" vertOverflow="ellipsis" vert="horz" wrap="square" anchor="ctr" anchorCtr="1"/>
        <a:lstStyle/>
        <a:p>
          <a:pPr>
            <a:defRPr sz="3600" b="0" i="0" u="none" strike="noStrike" kern="1200" spc="0" baseline="0">
              <a:solidFill>
                <a:schemeClr val="accent3"/>
              </a:solidFill>
              <a:latin typeface="+mn-lt"/>
              <a:ea typeface="+mn-ea"/>
              <a:cs typeface="+mn-cs"/>
            </a:defRPr>
          </a:pPr>
          <a:endParaRPr lang="el-GR"/>
        </a:p>
      </c:txPr>
    </c:title>
    <c:autoTitleDeleted val="0"/>
    <c:plotArea>
      <c:layout/>
      <c:barChart>
        <c:barDir val="col"/>
        <c:grouping val="clustered"/>
        <c:varyColors val="0"/>
        <c:ser>
          <c:idx val="0"/>
          <c:order val="0"/>
          <c:tx>
            <c:strRef>
              <c:f>Φύλλο1!$A$2</c:f>
              <c:strCache>
                <c:ptCount val="1"/>
                <c:pt idx="0">
                  <c:v>Πηγή πληροφόρησης</c:v>
                </c:pt>
              </c:strCache>
            </c:strRef>
          </c:tx>
          <c:spPr>
            <a:solidFill>
              <a:schemeClr val="accent1"/>
            </a:solidFill>
            <a:ln>
              <a:noFill/>
            </a:ln>
            <a:effectLst/>
          </c:spPr>
          <c:invertIfNegative val="0"/>
          <c:cat>
            <c:strRef>
              <c:f>Φύλλο1!$B$1:$F$1</c:f>
              <c:strCache>
                <c:ptCount val="5"/>
                <c:pt idx="0">
                  <c:v>Πανεπιστήμιο</c:v>
                </c:pt>
                <c:pt idx="1">
                  <c:v>Μ.Μ.Ε.</c:v>
                </c:pt>
                <c:pt idx="2">
                  <c:v>Οικογένεια</c:v>
                </c:pt>
                <c:pt idx="3">
                  <c:v>Διαδίκτυο</c:v>
                </c:pt>
                <c:pt idx="4">
                  <c:v>Εργασία Χ.Π.Υ</c:v>
                </c:pt>
              </c:strCache>
            </c:strRef>
          </c:cat>
          <c:val>
            <c:numRef>
              <c:f>Φύλλο1!$B$2:$F$2</c:f>
              <c:numCache>
                <c:formatCode>General</c:formatCode>
                <c:ptCount val="5"/>
                <c:pt idx="0">
                  <c:v>82</c:v>
                </c:pt>
                <c:pt idx="1">
                  <c:v>81</c:v>
                </c:pt>
                <c:pt idx="2">
                  <c:v>36</c:v>
                </c:pt>
                <c:pt idx="3">
                  <c:v>163</c:v>
                </c:pt>
                <c:pt idx="4">
                  <c:v>8</c:v>
                </c:pt>
              </c:numCache>
            </c:numRef>
          </c:val>
          <c:extLst>
            <c:ext xmlns:c16="http://schemas.microsoft.com/office/drawing/2014/chart" uri="{C3380CC4-5D6E-409C-BE32-E72D297353CC}">
              <c16:uniqueId val="{00000000-E713-44DB-B77A-5752712D6C5E}"/>
            </c:ext>
          </c:extLst>
        </c:ser>
        <c:dLbls>
          <c:showLegendKey val="0"/>
          <c:showVal val="0"/>
          <c:showCatName val="0"/>
          <c:showSerName val="0"/>
          <c:showPercent val="0"/>
          <c:showBubbleSize val="0"/>
        </c:dLbls>
        <c:gapWidth val="219"/>
        <c:overlap val="-27"/>
        <c:axId val="784356208"/>
        <c:axId val="784357872"/>
      </c:barChart>
      <c:catAx>
        <c:axId val="784356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600" b="1" i="0" u="none" strike="noStrike" kern="1200" baseline="0">
                <a:solidFill>
                  <a:schemeClr val="accent3"/>
                </a:solidFill>
                <a:latin typeface="+mn-lt"/>
                <a:ea typeface="+mn-ea"/>
                <a:cs typeface="+mn-cs"/>
              </a:defRPr>
            </a:pPr>
            <a:endParaRPr lang="el-GR"/>
          </a:p>
        </c:txPr>
        <c:crossAx val="784357872"/>
        <c:crosses val="autoZero"/>
        <c:auto val="1"/>
        <c:lblAlgn val="ctr"/>
        <c:lblOffset val="100"/>
        <c:noMultiLvlLbl val="0"/>
      </c:catAx>
      <c:valAx>
        <c:axId val="7843578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4000" b="1" i="0" u="none" strike="noStrike" kern="1200" baseline="0">
                <a:solidFill>
                  <a:schemeClr val="accent3"/>
                </a:solidFill>
                <a:latin typeface="+mn-lt"/>
                <a:ea typeface="+mn-ea"/>
                <a:cs typeface="+mn-cs"/>
              </a:defRPr>
            </a:pPr>
            <a:endParaRPr lang="el-GR"/>
          </a:p>
        </c:txPr>
        <c:crossAx val="784356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3200" b="1" i="0" u="none" strike="noStrike" kern="1200" baseline="0">
              <a:solidFill>
                <a:schemeClr val="accent3"/>
              </a:solidFill>
              <a:latin typeface="+mn-lt"/>
              <a:ea typeface="+mn-ea"/>
              <a:cs typeface="+mn-cs"/>
            </a:defRPr>
          </a:pPr>
          <a:endParaRPr lang="el-G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l-G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rtl="0">
            <a:defRPr sz="3600" b="1" i="0" u="none" strike="noStrike" kern="1200" spc="0" baseline="0">
              <a:solidFill>
                <a:schemeClr val="accent3"/>
              </a:solidFill>
              <a:latin typeface="+mn-lt"/>
              <a:ea typeface="+mn-ea"/>
              <a:cs typeface="+mn-cs"/>
            </a:defRPr>
          </a:pPr>
          <a:endParaRPr lang="el-GR"/>
        </a:p>
      </c:txPr>
    </c:title>
    <c:autoTitleDeleted val="0"/>
    <c:plotArea>
      <c:layout/>
      <c:pieChart>
        <c:varyColors val="1"/>
        <c:ser>
          <c:idx val="0"/>
          <c:order val="0"/>
          <c:tx>
            <c:strRef>
              <c:f>Φύλλο1!$B$1</c:f>
              <c:strCache>
                <c:ptCount val="1"/>
                <c:pt idx="0">
                  <c:v>Πώς μεταδίδεται η νόσος COVID-19</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7AB-4D4F-A487-A9626A9DD19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7AB-4D4F-A487-A9626A9DD19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7AB-4D4F-A487-A9626A9DD19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7AB-4D4F-A487-A9626A9DD193}"/>
              </c:ext>
            </c:extLst>
          </c:dPt>
          <c:dLbls>
            <c:spPr>
              <a:noFill/>
              <a:ln>
                <a:noFill/>
              </a:ln>
              <a:effectLst/>
            </c:spPr>
            <c:txPr>
              <a:bodyPr rot="0" spcFirstLastPara="1" vertOverflow="ellipsis" vert="horz" wrap="square" lIns="38100" tIns="19050" rIns="38100" bIns="19050" anchor="ctr" anchorCtr="1">
                <a:spAutoFit/>
              </a:bodyPr>
              <a:lstStyle/>
              <a:p>
                <a:pPr rtl="0">
                  <a:defRPr sz="4000" b="1"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Φύλλο1!$A$2:$A$5</c:f>
              <c:strCache>
                <c:ptCount val="4"/>
                <c:pt idx="0">
                  <c:v>Αερογενώς</c:v>
                </c:pt>
                <c:pt idx="1">
                  <c:v>Υδατογενώς</c:v>
                </c:pt>
                <c:pt idx="2">
                  <c:v>Τροφιμογενώς</c:v>
                </c:pt>
                <c:pt idx="3">
                  <c:v>Όλα τα παραπάνω</c:v>
                </c:pt>
              </c:strCache>
            </c:strRef>
          </c:cat>
          <c:val>
            <c:numRef>
              <c:f>Φύλλο1!$B$2:$B$5</c:f>
              <c:numCache>
                <c:formatCode>General</c:formatCode>
                <c:ptCount val="4"/>
                <c:pt idx="0">
                  <c:v>61.3</c:v>
                </c:pt>
                <c:pt idx="1">
                  <c:v>3.9</c:v>
                </c:pt>
                <c:pt idx="2">
                  <c:v>0.3</c:v>
                </c:pt>
                <c:pt idx="3">
                  <c:v>1.2</c:v>
                </c:pt>
              </c:numCache>
            </c:numRef>
          </c:val>
          <c:extLst>
            <c:ext xmlns:c16="http://schemas.microsoft.com/office/drawing/2014/chart" uri="{C3380CC4-5D6E-409C-BE32-E72D297353CC}">
              <c16:uniqueId val="{00000000-CFA8-49C2-88D6-99F1B64ECF87}"/>
            </c:ext>
          </c:extLst>
        </c:ser>
        <c:dLbls>
          <c:showLegendKey val="0"/>
          <c:showVal val="0"/>
          <c:showCatName val="0"/>
          <c:showSerName val="0"/>
          <c:showPercent val="1"/>
          <c:showBubbleSize val="0"/>
          <c:showLeaderLines val="1"/>
        </c:dLbls>
        <c:firstSliceAng val="0"/>
      </c:pieChart>
      <c:spPr>
        <a:noFill/>
        <a:ln>
          <a:noFill/>
        </a:ln>
        <a:effectLst/>
      </c:spPr>
    </c:plotArea>
    <c:legend>
      <c:legendPos val="t"/>
      <c:layout>
        <c:manualLayout>
          <c:xMode val="edge"/>
          <c:yMode val="edge"/>
          <c:x val="4.6348936779408448E-2"/>
          <c:y val="8.234469003565914E-2"/>
          <c:w val="0.87132291802513007"/>
          <c:h val="0.10921015087539673"/>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l-G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l-G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400" b="0" i="0" u="none" strike="noStrike" kern="1200" spc="0" baseline="0">
                <a:solidFill>
                  <a:schemeClr val="accent3"/>
                </a:solidFill>
                <a:latin typeface="+mn-lt"/>
                <a:ea typeface="+mn-ea"/>
                <a:cs typeface="+mn-cs"/>
              </a:defRPr>
            </a:pPr>
            <a:r>
              <a:rPr lang="el-GR" sz="3600" b="1" dirty="0">
                <a:solidFill>
                  <a:schemeClr val="accent3"/>
                </a:solidFill>
              </a:rPr>
              <a:t>Συχνότητα επισκέψεων</a:t>
            </a:r>
            <a:r>
              <a:rPr lang="el-GR" sz="3600" b="1" baseline="0" dirty="0">
                <a:solidFill>
                  <a:schemeClr val="accent3"/>
                </a:solidFill>
              </a:rPr>
              <a:t> στο σούπερ </a:t>
            </a:r>
            <a:r>
              <a:rPr lang="el-GR" sz="3600" b="1" baseline="0" dirty="0" err="1">
                <a:solidFill>
                  <a:schemeClr val="accent3"/>
                </a:solidFill>
              </a:rPr>
              <a:t>μάρκετ</a:t>
            </a:r>
            <a:endParaRPr lang="el-GR" sz="3600" b="1" dirty="0">
              <a:solidFill>
                <a:schemeClr val="accent3"/>
              </a:solidFill>
            </a:endParaRPr>
          </a:p>
        </c:rich>
      </c:tx>
      <c:overlay val="0"/>
      <c:spPr>
        <a:noFill/>
        <a:ln>
          <a:noFill/>
        </a:ln>
        <a:effectLst/>
      </c:spPr>
      <c:txPr>
        <a:bodyPr rot="0" spcFirstLastPara="1" vertOverflow="ellipsis" vert="horz" wrap="square" anchor="ctr" anchorCtr="1"/>
        <a:lstStyle/>
        <a:p>
          <a:pPr>
            <a:defRPr sz="4400" b="0" i="0" u="none" strike="noStrike" kern="1200" spc="0" baseline="0">
              <a:solidFill>
                <a:schemeClr val="accent3"/>
              </a:solidFill>
              <a:latin typeface="+mn-lt"/>
              <a:ea typeface="+mn-ea"/>
              <a:cs typeface="+mn-cs"/>
            </a:defRPr>
          </a:pPr>
          <a:endParaRPr lang="el-GR"/>
        </a:p>
      </c:txPr>
    </c:title>
    <c:autoTitleDeleted val="0"/>
    <c:plotArea>
      <c:layout/>
      <c:barChart>
        <c:barDir val="col"/>
        <c:grouping val="clustered"/>
        <c:varyColors val="0"/>
        <c:ser>
          <c:idx val="0"/>
          <c:order val="0"/>
          <c:tx>
            <c:strRef>
              <c:f>Φύλλο1!$A$2</c:f>
              <c:strCache>
                <c:ptCount val="1"/>
                <c:pt idx="0">
                  <c:v>Αρχή εγκλεισμού</c:v>
                </c:pt>
              </c:strCache>
            </c:strRef>
          </c:tx>
          <c:spPr>
            <a:solidFill>
              <a:schemeClr val="accent1"/>
            </a:solidFill>
            <a:ln>
              <a:noFill/>
            </a:ln>
            <a:effectLst/>
          </c:spPr>
          <c:invertIfNegative val="0"/>
          <c:cat>
            <c:strRef>
              <c:f>Φύλλο1!$B$1:$E$1</c:f>
              <c:strCache>
                <c:ptCount val="4"/>
                <c:pt idx="0">
                  <c:v>1 φορά</c:v>
                </c:pt>
                <c:pt idx="1">
                  <c:v>2 φορές</c:v>
                </c:pt>
                <c:pt idx="2">
                  <c:v>3 φορές</c:v>
                </c:pt>
                <c:pt idx="3">
                  <c:v>Πάνω από 3 φορές</c:v>
                </c:pt>
              </c:strCache>
            </c:strRef>
          </c:cat>
          <c:val>
            <c:numRef>
              <c:f>Φύλλο1!$B$2:$E$2</c:f>
              <c:numCache>
                <c:formatCode>General</c:formatCode>
                <c:ptCount val="4"/>
                <c:pt idx="0">
                  <c:v>139</c:v>
                </c:pt>
                <c:pt idx="1">
                  <c:v>110</c:v>
                </c:pt>
                <c:pt idx="2">
                  <c:v>30</c:v>
                </c:pt>
                <c:pt idx="3">
                  <c:v>26</c:v>
                </c:pt>
              </c:numCache>
            </c:numRef>
          </c:val>
          <c:extLst>
            <c:ext xmlns:c16="http://schemas.microsoft.com/office/drawing/2014/chart" uri="{C3380CC4-5D6E-409C-BE32-E72D297353CC}">
              <c16:uniqueId val="{00000000-7E6C-4F20-9348-92260E942BBF}"/>
            </c:ext>
          </c:extLst>
        </c:ser>
        <c:ser>
          <c:idx val="1"/>
          <c:order val="1"/>
          <c:tx>
            <c:strRef>
              <c:f>Φύλλο1!$A$3</c:f>
              <c:strCache>
                <c:ptCount val="1"/>
                <c:pt idx="0">
                  <c:v>Πέρας εγκλησμών</c:v>
                </c:pt>
              </c:strCache>
            </c:strRef>
          </c:tx>
          <c:spPr>
            <a:solidFill>
              <a:schemeClr val="accent2"/>
            </a:solidFill>
            <a:ln>
              <a:noFill/>
            </a:ln>
            <a:effectLst/>
          </c:spPr>
          <c:invertIfNegative val="0"/>
          <c:cat>
            <c:strRef>
              <c:f>Φύλλο1!$B$1:$E$1</c:f>
              <c:strCache>
                <c:ptCount val="4"/>
                <c:pt idx="0">
                  <c:v>1 φορά</c:v>
                </c:pt>
                <c:pt idx="1">
                  <c:v>2 φορές</c:v>
                </c:pt>
                <c:pt idx="2">
                  <c:v>3 φορές</c:v>
                </c:pt>
                <c:pt idx="3">
                  <c:v>Πάνω από 3 φορές</c:v>
                </c:pt>
              </c:strCache>
            </c:strRef>
          </c:cat>
          <c:val>
            <c:numRef>
              <c:f>Φύλλο1!$B$3:$E$3</c:f>
              <c:numCache>
                <c:formatCode>General</c:formatCode>
                <c:ptCount val="4"/>
                <c:pt idx="0">
                  <c:v>114</c:v>
                </c:pt>
                <c:pt idx="1">
                  <c:v>121</c:v>
                </c:pt>
                <c:pt idx="2">
                  <c:v>49</c:v>
                </c:pt>
                <c:pt idx="3">
                  <c:v>21</c:v>
                </c:pt>
              </c:numCache>
            </c:numRef>
          </c:val>
          <c:extLst>
            <c:ext xmlns:c16="http://schemas.microsoft.com/office/drawing/2014/chart" uri="{C3380CC4-5D6E-409C-BE32-E72D297353CC}">
              <c16:uniqueId val="{00000001-7E6C-4F20-9348-92260E942BBF}"/>
            </c:ext>
          </c:extLst>
        </c:ser>
        <c:dLbls>
          <c:showLegendKey val="0"/>
          <c:showVal val="0"/>
          <c:showCatName val="0"/>
          <c:showSerName val="0"/>
          <c:showPercent val="0"/>
          <c:showBubbleSize val="0"/>
        </c:dLbls>
        <c:gapWidth val="150"/>
        <c:axId val="778055200"/>
        <c:axId val="778051456"/>
      </c:barChart>
      <c:catAx>
        <c:axId val="778055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1" i="0" u="none" strike="noStrike" kern="1200" baseline="0">
                <a:solidFill>
                  <a:schemeClr val="tx1">
                    <a:lumMod val="65000"/>
                    <a:lumOff val="35000"/>
                  </a:schemeClr>
                </a:solidFill>
                <a:latin typeface="+mn-lt"/>
                <a:ea typeface="+mn-ea"/>
                <a:cs typeface="+mn-cs"/>
              </a:defRPr>
            </a:pPr>
            <a:endParaRPr lang="el-GR"/>
          </a:p>
        </c:txPr>
        <c:crossAx val="778051456"/>
        <c:crosses val="autoZero"/>
        <c:auto val="1"/>
        <c:lblAlgn val="ctr"/>
        <c:lblOffset val="100"/>
        <c:noMultiLvlLbl val="0"/>
      </c:catAx>
      <c:valAx>
        <c:axId val="7780514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1" i="0" u="none" strike="noStrike" kern="1200" baseline="0">
                <a:solidFill>
                  <a:schemeClr val="tx1">
                    <a:lumMod val="65000"/>
                    <a:lumOff val="35000"/>
                  </a:schemeClr>
                </a:solidFill>
                <a:latin typeface="+mn-lt"/>
                <a:ea typeface="+mn-ea"/>
                <a:cs typeface="+mn-cs"/>
              </a:defRPr>
            </a:pPr>
            <a:endParaRPr lang="el-GR"/>
          </a:p>
        </c:txPr>
        <c:crossAx val="778055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1" i="0" u="none" strike="noStrike" kern="1200" baseline="0">
              <a:solidFill>
                <a:schemeClr val="tx1">
                  <a:lumMod val="65000"/>
                  <a:lumOff val="35000"/>
                </a:schemeClr>
              </a:solidFill>
              <a:latin typeface="+mn-lt"/>
              <a:ea typeface="+mn-ea"/>
              <a:cs typeface="+mn-cs"/>
            </a:defRPr>
          </a:pPr>
          <a:endParaRPr lang="el-G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l-G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accent3"/>
                </a:solidFill>
                <a:latin typeface="+mn-lt"/>
                <a:ea typeface="+mn-ea"/>
                <a:cs typeface="+mn-cs"/>
              </a:defRPr>
            </a:pPr>
            <a:r>
              <a:rPr lang="el-GR" sz="3600" b="1" dirty="0">
                <a:solidFill>
                  <a:schemeClr val="accent3"/>
                </a:solidFill>
              </a:rPr>
              <a:t>Καθαρισμός συσκευασιών</a:t>
            </a:r>
            <a:r>
              <a:rPr lang="el-GR" sz="3600" b="1" baseline="0" dirty="0">
                <a:solidFill>
                  <a:schemeClr val="accent3"/>
                </a:solidFill>
              </a:rPr>
              <a:t> προϊόντων</a:t>
            </a:r>
            <a:endParaRPr lang="el-GR" sz="3600" b="1" dirty="0">
              <a:solidFill>
                <a:schemeClr val="accent3"/>
              </a:solidFill>
            </a:endParaRPr>
          </a:p>
        </c:rich>
      </c:tx>
      <c:overlay val="0"/>
      <c:spPr>
        <a:noFill/>
        <a:ln>
          <a:noFill/>
        </a:ln>
        <a:effectLst/>
      </c:spPr>
      <c:txPr>
        <a:bodyPr rot="0" spcFirstLastPara="1" vertOverflow="ellipsis" vert="horz" wrap="square" anchor="ctr" anchorCtr="1"/>
        <a:lstStyle/>
        <a:p>
          <a:pPr>
            <a:defRPr sz="3600" b="1" i="0" u="none" strike="noStrike" kern="1200" spc="0" baseline="0">
              <a:solidFill>
                <a:schemeClr val="accent3"/>
              </a:solidFill>
              <a:latin typeface="+mn-lt"/>
              <a:ea typeface="+mn-ea"/>
              <a:cs typeface="+mn-cs"/>
            </a:defRPr>
          </a:pPr>
          <a:endParaRPr lang="el-GR"/>
        </a:p>
      </c:txPr>
    </c:title>
    <c:autoTitleDeleted val="0"/>
    <c:plotArea>
      <c:layout/>
      <c:barChart>
        <c:barDir val="col"/>
        <c:grouping val="clustered"/>
        <c:varyColors val="0"/>
        <c:ser>
          <c:idx val="0"/>
          <c:order val="0"/>
          <c:tx>
            <c:strRef>
              <c:f>Φύλλο1!$A$2</c:f>
              <c:strCache>
                <c:ptCount val="1"/>
                <c:pt idx="0">
                  <c:v>Αρχή εγκλεισμών</c:v>
                </c:pt>
              </c:strCache>
            </c:strRef>
          </c:tx>
          <c:spPr>
            <a:solidFill>
              <a:schemeClr val="accent1"/>
            </a:solidFill>
            <a:ln>
              <a:noFill/>
            </a:ln>
            <a:effectLst/>
          </c:spPr>
          <c:invertIfNegative val="0"/>
          <c:cat>
            <c:strRef>
              <c:f>Φύλλο1!$B$1:$F$1</c:f>
              <c:strCache>
                <c:ptCount val="5"/>
                <c:pt idx="0">
                  <c:v>Αρκετά</c:v>
                </c:pt>
                <c:pt idx="1">
                  <c:v>Πολύ</c:v>
                </c:pt>
                <c:pt idx="2">
                  <c:v>Ούτε πολύ ούτε λίγο</c:v>
                </c:pt>
                <c:pt idx="3">
                  <c:v>Λίγο</c:v>
                </c:pt>
                <c:pt idx="4">
                  <c:v>Καθόλου</c:v>
                </c:pt>
              </c:strCache>
            </c:strRef>
          </c:cat>
          <c:val>
            <c:numRef>
              <c:f>Φύλλο1!$B$2:$F$2</c:f>
              <c:numCache>
                <c:formatCode>General</c:formatCode>
                <c:ptCount val="5"/>
                <c:pt idx="0">
                  <c:v>49</c:v>
                </c:pt>
                <c:pt idx="1">
                  <c:v>57</c:v>
                </c:pt>
                <c:pt idx="2">
                  <c:v>30</c:v>
                </c:pt>
                <c:pt idx="3">
                  <c:v>73</c:v>
                </c:pt>
                <c:pt idx="4">
                  <c:v>96</c:v>
                </c:pt>
              </c:numCache>
            </c:numRef>
          </c:val>
          <c:extLst>
            <c:ext xmlns:c16="http://schemas.microsoft.com/office/drawing/2014/chart" uri="{C3380CC4-5D6E-409C-BE32-E72D297353CC}">
              <c16:uniqueId val="{00000000-8C8A-4DCB-B3E1-820B0894861C}"/>
            </c:ext>
          </c:extLst>
        </c:ser>
        <c:ser>
          <c:idx val="1"/>
          <c:order val="1"/>
          <c:tx>
            <c:strRef>
              <c:f>Φύλλο1!$A$3</c:f>
              <c:strCache>
                <c:ptCount val="1"/>
                <c:pt idx="0">
                  <c:v>Πέρας εγκλεισμών</c:v>
                </c:pt>
              </c:strCache>
            </c:strRef>
          </c:tx>
          <c:spPr>
            <a:solidFill>
              <a:schemeClr val="accent2"/>
            </a:solidFill>
            <a:ln>
              <a:noFill/>
            </a:ln>
            <a:effectLst/>
          </c:spPr>
          <c:invertIfNegative val="0"/>
          <c:cat>
            <c:strRef>
              <c:f>Φύλλο1!$B$1:$F$1</c:f>
              <c:strCache>
                <c:ptCount val="5"/>
                <c:pt idx="0">
                  <c:v>Αρκετά</c:v>
                </c:pt>
                <c:pt idx="1">
                  <c:v>Πολύ</c:v>
                </c:pt>
                <c:pt idx="2">
                  <c:v>Ούτε πολύ ούτε λίγο</c:v>
                </c:pt>
                <c:pt idx="3">
                  <c:v>Λίγο</c:v>
                </c:pt>
                <c:pt idx="4">
                  <c:v>Καθόλου</c:v>
                </c:pt>
              </c:strCache>
            </c:strRef>
          </c:cat>
          <c:val>
            <c:numRef>
              <c:f>Φύλλο1!$B$3:$F$3</c:f>
              <c:numCache>
                <c:formatCode>General</c:formatCode>
                <c:ptCount val="5"/>
                <c:pt idx="0">
                  <c:v>31</c:v>
                </c:pt>
                <c:pt idx="1">
                  <c:v>31</c:v>
                </c:pt>
                <c:pt idx="2">
                  <c:v>27</c:v>
                </c:pt>
                <c:pt idx="3">
                  <c:v>70</c:v>
                </c:pt>
                <c:pt idx="4">
                  <c:v>146</c:v>
                </c:pt>
              </c:numCache>
            </c:numRef>
          </c:val>
          <c:extLst>
            <c:ext xmlns:c16="http://schemas.microsoft.com/office/drawing/2014/chart" uri="{C3380CC4-5D6E-409C-BE32-E72D297353CC}">
              <c16:uniqueId val="{00000001-8C8A-4DCB-B3E1-820B0894861C}"/>
            </c:ext>
          </c:extLst>
        </c:ser>
        <c:dLbls>
          <c:showLegendKey val="0"/>
          <c:showVal val="0"/>
          <c:showCatName val="0"/>
          <c:showSerName val="0"/>
          <c:showPercent val="0"/>
          <c:showBubbleSize val="0"/>
        </c:dLbls>
        <c:gapWidth val="219"/>
        <c:overlap val="-27"/>
        <c:axId val="778053536"/>
        <c:axId val="778045632"/>
      </c:barChart>
      <c:catAx>
        <c:axId val="778053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1" i="0" u="none" strike="noStrike" kern="1200" baseline="0">
                <a:solidFill>
                  <a:schemeClr val="tx1">
                    <a:lumMod val="65000"/>
                    <a:lumOff val="35000"/>
                  </a:schemeClr>
                </a:solidFill>
                <a:latin typeface="+mn-lt"/>
                <a:ea typeface="+mn-ea"/>
                <a:cs typeface="+mn-cs"/>
              </a:defRPr>
            </a:pPr>
            <a:endParaRPr lang="el-GR"/>
          </a:p>
        </c:txPr>
        <c:crossAx val="778045632"/>
        <c:crosses val="autoZero"/>
        <c:auto val="1"/>
        <c:lblAlgn val="ctr"/>
        <c:lblOffset val="100"/>
        <c:noMultiLvlLbl val="0"/>
      </c:catAx>
      <c:valAx>
        <c:axId val="7780456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1" i="0" u="none" strike="noStrike" kern="1200" baseline="0">
                <a:solidFill>
                  <a:schemeClr val="tx1">
                    <a:lumMod val="65000"/>
                    <a:lumOff val="35000"/>
                  </a:schemeClr>
                </a:solidFill>
                <a:latin typeface="+mn-lt"/>
                <a:ea typeface="+mn-ea"/>
                <a:cs typeface="+mn-cs"/>
              </a:defRPr>
            </a:pPr>
            <a:endParaRPr lang="el-GR"/>
          </a:p>
        </c:txPr>
        <c:crossAx val="778053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l-G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l-G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accent3"/>
                </a:solidFill>
                <a:latin typeface="+mn-lt"/>
                <a:ea typeface="+mn-ea"/>
                <a:cs typeface="+mn-cs"/>
              </a:defRPr>
            </a:pPr>
            <a:r>
              <a:rPr lang="el-GR" sz="3200" b="1" dirty="0">
                <a:solidFill>
                  <a:schemeClr val="accent3"/>
                </a:solidFill>
              </a:rPr>
              <a:t>Φόβος κατά την παραμονή</a:t>
            </a:r>
            <a:r>
              <a:rPr lang="el-GR" sz="3200" b="1" baseline="0" dirty="0">
                <a:solidFill>
                  <a:schemeClr val="accent3"/>
                </a:solidFill>
              </a:rPr>
              <a:t> στο κατάστημα</a:t>
            </a:r>
            <a:endParaRPr lang="el-GR" sz="3200" b="1" dirty="0">
              <a:solidFill>
                <a:schemeClr val="accent3"/>
              </a:solidFill>
            </a:endParaRPr>
          </a:p>
        </c:rich>
      </c:tx>
      <c:overlay val="0"/>
      <c:spPr>
        <a:noFill/>
        <a:ln>
          <a:noFill/>
        </a:ln>
        <a:effectLst/>
      </c:spPr>
      <c:txPr>
        <a:bodyPr rot="0" spcFirstLastPara="1" vertOverflow="ellipsis" vert="horz" wrap="square" anchor="ctr" anchorCtr="1"/>
        <a:lstStyle/>
        <a:p>
          <a:pPr>
            <a:defRPr sz="3200" b="1" i="0" u="none" strike="noStrike" kern="1200" spc="0" baseline="0">
              <a:solidFill>
                <a:schemeClr val="accent3"/>
              </a:solidFill>
              <a:latin typeface="+mn-lt"/>
              <a:ea typeface="+mn-ea"/>
              <a:cs typeface="+mn-cs"/>
            </a:defRPr>
          </a:pPr>
          <a:endParaRPr lang="el-GR"/>
        </a:p>
      </c:txPr>
    </c:title>
    <c:autoTitleDeleted val="0"/>
    <c:plotArea>
      <c:layout/>
      <c:barChart>
        <c:barDir val="col"/>
        <c:grouping val="clustered"/>
        <c:varyColors val="0"/>
        <c:ser>
          <c:idx val="0"/>
          <c:order val="0"/>
          <c:tx>
            <c:strRef>
              <c:f>Φύλλο1!$A$2</c:f>
              <c:strCache>
                <c:ptCount val="1"/>
                <c:pt idx="0">
                  <c:v>Αρχή εγκλεισμών</c:v>
                </c:pt>
              </c:strCache>
            </c:strRef>
          </c:tx>
          <c:spPr>
            <a:solidFill>
              <a:schemeClr val="accent1"/>
            </a:solidFill>
            <a:ln>
              <a:noFill/>
            </a:ln>
            <a:effectLst/>
          </c:spPr>
          <c:invertIfNegative val="0"/>
          <c:cat>
            <c:strRef>
              <c:f>Φύλλο1!$B$1:$F$1</c:f>
              <c:strCache>
                <c:ptCount val="5"/>
                <c:pt idx="0">
                  <c:v>Αρκετά</c:v>
                </c:pt>
                <c:pt idx="1">
                  <c:v>Πολύ</c:v>
                </c:pt>
                <c:pt idx="2">
                  <c:v>Ούτε πολύ ούτε λίγο</c:v>
                </c:pt>
                <c:pt idx="3">
                  <c:v>Λίγο</c:v>
                </c:pt>
                <c:pt idx="4">
                  <c:v>Καθόλου</c:v>
                </c:pt>
              </c:strCache>
            </c:strRef>
          </c:cat>
          <c:val>
            <c:numRef>
              <c:f>Φύλλο1!$B$2:$F$2</c:f>
              <c:numCache>
                <c:formatCode>General</c:formatCode>
                <c:ptCount val="5"/>
                <c:pt idx="0">
                  <c:v>57</c:v>
                </c:pt>
                <c:pt idx="1">
                  <c:v>27</c:v>
                </c:pt>
                <c:pt idx="2">
                  <c:v>76</c:v>
                </c:pt>
                <c:pt idx="3">
                  <c:v>91</c:v>
                </c:pt>
                <c:pt idx="4">
                  <c:v>54</c:v>
                </c:pt>
              </c:numCache>
            </c:numRef>
          </c:val>
          <c:extLst>
            <c:ext xmlns:c16="http://schemas.microsoft.com/office/drawing/2014/chart" uri="{C3380CC4-5D6E-409C-BE32-E72D297353CC}">
              <c16:uniqueId val="{00000000-970E-4E62-B363-486AB19E9BE9}"/>
            </c:ext>
          </c:extLst>
        </c:ser>
        <c:ser>
          <c:idx val="1"/>
          <c:order val="1"/>
          <c:tx>
            <c:strRef>
              <c:f>Φύλλο1!$A$3</c:f>
              <c:strCache>
                <c:ptCount val="1"/>
                <c:pt idx="0">
                  <c:v>Πέρας εγκλεισμών</c:v>
                </c:pt>
              </c:strCache>
            </c:strRef>
          </c:tx>
          <c:spPr>
            <a:solidFill>
              <a:schemeClr val="accent2"/>
            </a:solidFill>
            <a:ln>
              <a:noFill/>
            </a:ln>
            <a:effectLst/>
          </c:spPr>
          <c:invertIfNegative val="0"/>
          <c:cat>
            <c:strRef>
              <c:f>Φύλλο1!$B$1:$F$1</c:f>
              <c:strCache>
                <c:ptCount val="5"/>
                <c:pt idx="0">
                  <c:v>Αρκετά</c:v>
                </c:pt>
                <c:pt idx="1">
                  <c:v>Πολύ</c:v>
                </c:pt>
                <c:pt idx="2">
                  <c:v>Ούτε πολύ ούτε λίγο</c:v>
                </c:pt>
                <c:pt idx="3">
                  <c:v>Λίγο</c:v>
                </c:pt>
                <c:pt idx="4">
                  <c:v>Καθόλου</c:v>
                </c:pt>
              </c:strCache>
            </c:strRef>
          </c:cat>
          <c:val>
            <c:numRef>
              <c:f>Φύλλο1!$B$3:$F$3</c:f>
              <c:numCache>
                <c:formatCode>General</c:formatCode>
                <c:ptCount val="5"/>
                <c:pt idx="0">
                  <c:v>39</c:v>
                </c:pt>
                <c:pt idx="1">
                  <c:v>22</c:v>
                </c:pt>
                <c:pt idx="2">
                  <c:v>72</c:v>
                </c:pt>
                <c:pt idx="3">
                  <c:v>86</c:v>
                </c:pt>
                <c:pt idx="4">
                  <c:v>86</c:v>
                </c:pt>
              </c:numCache>
            </c:numRef>
          </c:val>
          <c:extLst>
            <c:ext xmlns:c16="http://schemas.microsoft.com/office/drawing/2014/chart" uri="{C3380CC4-5D6E-409C-BE32-E72D297353CC}">
              <c16:uniqueId val="{00000001-970E-4E62-B363-486AB19E9BE9}"/>
            </c:ext>
          </c:extLst>
        </c:ser>
        <c:dLbls>
          <c:showLegendKey val="0"/>
          <c:showVal val="0"/>
          <c:showCatName val="0"/>
          <c:showSerName val="0"/>
          <c:showPercent val="0"/>
          <c:showBubbleSize val="0"/>
        </c:dLbls>
        <c:gapWidth val="219"/>
        <c:overlap val="-27"/>
        <c:axId val="784369520"/>
        <c:axId val="784364112"/>
      </c:barChart>
      <c:catAx>
        <c:axId val="784369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1" i="0" u="none" strike="noStrike" kern="1200" baseline="0">
                <a:solidFill>
                  <a:schemeClr val="tx1">
                    <a:lumMod val="65000"/>
                    <a:lumOff val="35000"/>
                  </a:schemeClr>
                </a:solidFill>
                <a:latin typeface="+mn-lt"/>
                <a:ea typeface="+mn-ea"/>
                <a:cs typeface="+mn-cs"/>
              </a:defRPr>
            </a:pPr>
            <a:endParaRPr lang="el-GR"/>
          </a:p>
        </c:txPr>
        <c:crossAx val="784364112"/>
        <c:crosses val="autoZero"/>
        <c:auto val="1"/>
        <c:lblAlgn val="ctr"/>
        <c:lblOffset val="100"/>
        <c:noMultiLvlLbl val="0"/>
      </c:catAx>
      <c:valAx>
        <c:axId val="7843641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1" i="0" u="none" strike="noStrike" kern="1200" baseline="0">
                <a:solidFill>
                  <a:schemeClr val="tx1">
                    <a:lumMod val="65000"/>
                    <a:lumOff val="35000"/>
                  </a:schemeClr>
                </a:solidFill>
                <a:latin typeface="+mn-lt"/>
                <a:ea typeface="+mn-ea"/>
                <a:cs typeface="+mn-cs"/>
              </a:defRPr>
            </a:pPr>
            <a:endParaRPr lang="el-GR"/>
          </a:p>
        </c:txPr>
        <c:crossAx val="7843695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1" i="0" u="none" strike="noStrike" kern="1200" baseline="0">
              <a:solidFill>
                <a:schemeClr val="tx1">
                  <a:lumMod val="65000"/>
                  <a:lumOff val="35000"/>
                </a:schemeClr>
              </a:solidFill>
              <a:latin typeface="+mn-lt"/>
              <a:ea typeface="+mn-ea"/>
              <a:cs typeface="+mn-cs"/>
            </a:defRPr>
          </a:pPr>
          <a:endParaRPr lang="el-G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l-G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lumMod val="65000"/>
                    <a:lumOff val="35000"/>
                  </a:schemeClr>
                </a:solidFill>
                <a:latin typeface="+mn-lt"/>
                <a:ea typeface="+mn-ea"/>
                <a:cs typeface="+mn-cs"/>
              </a:defRPr>
            </a:pPr>
            <a:r>
              <a:rPr lang="el-GR" sz="4000" b="1" dirty="0">
                <a:solidFill>
                  <a:schemeClr val="accent3"/>
                </a:solidFill>
              </a:rPr>
              <a:t>΄Μέθοδοι</a:t>
            </a:r>
            <a:r>
              <a:rPr lang="el-GR" sz="4000" b="1" baseline="0" dirty="0">
                <a:solidFill>
                  <a:schemeClr val="accent3"/>
                </a:solidFill>
              </a:rPr>
              <a:t> καθαρισμού</a:t>
            </a:r>
            <a:endParaRPr lang="el-GR" sz="4000" b="1" dirty="0">
              <a:solidFill>
                <a:schemeClr val="accent3"/>
              </a:solidFill>
            </a:endParaRPr>
          </a:p>
        </c:rich>
      </c:tx>
      <c:layout>
        <c:manualLayout>
          <c:xMode val="edge"/>
          <c:yMode val="edge"/>
          <c:x val="0.30708727572028843"/>
          <c:y val="0"/>
        </c:manualLayout>
      </c:layout>
      <c:overlay val="0"/>
      <c:spPr>
        <a:noFill/>
        <a:ln>
          <a:noFill/>
        </a:ln>
        <a:effectLst/>
      </c:spPr>
      <c:txPr>
        <a:bodyPr rot="0" spcFirstLastPara="1" vertOverflow="ellipsis" vert="horz" wrap="square" anchor="ctr" anchorCtr="1"/>
        <a:lstStyle/>
        <a:p>
          <a:pPr>
            <a:defRPr sz="3600" b="1"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manualLayout>
          <c:layoutTarget val="inner"/>
          <c:xMode val="edge"/>
          <c:yMode val="edge"/>
          <c:x val="1.5153818663292089E-2"/>
          <c:y val="3.5175803219910012E-2"/>
          <c:w val="0.98484618133670787"/>
          <c:h val="0.94463969347581556"/>
        </c:manualLayout>
      </c:layout>
      <c:barChart>
        <c:barDir val="col"/>
        <c:grouping val="clustered"/>
        <c:varyColors val="0"/>
        <c:ser>
          <c:idx val="0"/>
          <c:order val="0"/>
          <c:tx>
            <c:strRef>
              <c:f>Φύλλο1!$A$2</c:f>
              <c:strCache>
                <c:ptCount val="1"/>
                <c:pt idx="0">
                  <c:v>Αρχή εγκλεισμού</c:v>
                </c:pt>
              </c:strCache>
            </c:strRef>
          </c:tx>
          <c:spPr>
            <a:solidFill>
              <a:schemeClr val="accent1"/>
            </a:solidFill>
            <a:ln>
              <a:noFill/>
            </a:ln>
            <a:effectLst/>
          </c:spPr>
          <c:invertIfNegative val="0"/>
          <c:cat>
            <c:strRef>
              <c:f>Φύλλο1!$B$1:$F$1</c:f>
              <c:strCache>
                <c:ptCount val="5"/>
                <c:pt idx="0">
                  <c:v>Οινόπνευμα</c:v>
                </c:pt>
                <c:pt idx="1">
                  <c:v>Αντισηπτικό</c:v>
                </c:pt>
                <c:pt idx="2">
                  <c:v>Χλωρίνη</c:v>
                </c:pt>
                <c:pt idx="3">
                  <c:v>Απολυμαντικά</c:v>
                </c:pt>
                <c:pt idx="4">
                  <c:v>Λοιπά</c:v>
                </c:pt>
              </c:strCache>
            </c:strRef>
          </c:cat>
          <c:val>
            <c:numRef>
              <c:f>Φύλλο1!$B$2:$F$2</c:f>
              <c:numCache>
                <c:formatCode>General</c:formatCode>
                <c:ptCount val="5"/>
                <c:pt idx="0">
                  <c:v>27</c:v>
                </c:pt>
                <c:pt idx="1">
                  <c:v>53</c:v>
                </c:pt>
                <c:pt idx="2">
                  <c:v>10</c:v>
                </c:pt>
                <c:pt idx="3">
                  <c:v>36</c:v>
                </c:pt>
                <c:pt idx="4">
                  <c:v>21</c:v>
                </c:pt>
              </c:numCache>
            </c:numRef>
          </c:val>
          <c:extLst>
            <c:ext xmlns:c16="http://schemas.microsoft.com/office/drawing/2014/chart" uri="{C3380CC4-5D6E-409C-BE32-E72D297353CC}">
              <c16:uniqueId val="{00000000-FEBE-43DC-89F5-D862BC4CCEA5}"/>
            </c:ext>
          </c:extLst>
        </c:ser>
        <c:ser>
          <c:idx val="1"/>
          <c:order val="1"/>
          <c:tx>
            <c:strRef>
              <c:f>Φύλλο1!$A$3</c:f>
              <c:strCache>
                <c:ptCount val="1"/>
                <c:pt idx="0">
                  <c:v>Πέρας εγκλεισμού</c:v>
                </c:pt>
              </c:strCache>
            </c:strRef>
          </c:tx>
          <c:spPr>
            <a:solidFill>
              <a:schemeClr val="accent2"/>
            </a:solidFill>
            <a:ln>
              <a:noFill/>
            </a:ln>
            <a:effectLst/>
          </c:spPr>
          <c:invertIfNegative val="0"/>
          <c:cat>
            <c:strRef>
              <c:f>Φύλλο1!$B$1:$F$1</c:f>
              <c:strCache>
                <c:ptCount val="5"/>
                <c:pt idx="0">
                  <c:v>Οινόπνευμα</c:v>
                </c:pt>
                <c:pt idx="1">
                  <c:v>Αντισηπτικό</c:v>
                </c:pt>
                <c:pt idx="2">
                  <c:v>Χλωρίνη</c:v>
                </c:pt>
                <c:pt idx="3">
                  <c:v>Απολυμαντικά</c:v>
                </c:pt>
                <c:pt idx="4">
                  <c:v>Λοιπά</c:v>
                </c:pt>
              </c:strCache>
            </c:strRef>
          </c:cat>
          <c:val>
            <c:numRef>
              <c:f>Φύλλο1!$B$3:$F$3</c:f>
              <c:numCache>
                <c:formatCode>General</c:formatCode>
                <c:ptCount val="5"/>
                <c:pt idx="0">
                  <c:v>27</c:v>
                </c:pt>
                <c:pt idx="1">
                  <c:v>30</c:v>
                </c:pt>
                <c:pt idx="2">
                  <c:v>6</c:v>
                </c:pt>
                <c:pt idx="3">
                  <c:v>22</c:v>
                </c:pt>
                <c:pt idx="4">
                  <c:v>123</c:v>
                </c:pt>
              </c:numCache>
            </c:numRef>
          </c:val>
          <c:extLst>
            <c:ext xmlns:c16="http://schemas.microsoft.com/office/drawing/2014/chart" uri="{C3380CC4-5D6E-409C-BE32-E72D297353CC}">
              <c16:uniqueId val="{00000001-FEBE-43DC-89F5-D862BC4CCEA5}"/>
            </c:ext>
          </c:extLst>
        </c:ser>
        <c:dLbls>
          <c:showLegendKey val="0"/>
          <c:showVal val="0"/>
          <c:showCatName val="0"/>
          <c:showSerName val="0"/>
          <c:showPercent val="0"/>
          <c:showBubbleSize val="0"/>
        </c:dLbls>
        <c:gapWidth val="219"/>
        <c:overlap val="-27"/>
        <c:axId val="738900448"/>
        <c:axId val="738910848"/>
      </c:barChart>
      <c:catAx>
        <c:axId val="738900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1" i="0" u="none" strike="noStrike" kern="1200" baseline="0">
                <a:solidFill>
                  <a:schemeClr val="tx1">
                    <a:lumMod val="65000"/>
                    <a:lumOff val="35000"/>
                  </a:schemeClr>
                </a:solidFill>
                <a:latin typeface="+mn-lt"/>
                <a:ea typeface="+mn-ea"/>
                <a:cs typeface="+mn-cs"/>
              </a:defRPr>
            </a:pPr>
            <a:endParaRPr lang="el-GR"/>
          </a:p>
        </c:txPr>
        <c:crossAx val="738910848"/>
        <c:crosses val="autoZero"/>
        <c:auto val="1"/>
        <c:lblAlgn val="ctr"/>
        <c:lblOffset val="100"/>
        <c:noMultiLvlLbl val="0"/>
      </c:catAx>
      <c:valAx>
        <c:axId val="738910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600" b="1" i="0" u="none" strike="noStrike" kern="1200" baseline="0">
                <a:solidFill>
                  <a:schemeClr val="tx1">
                    <a:lumMod val="65000"/>
                    <a:lumOff val="35000"/>
                  </a:schemeClr>
                </a:solidFill>
                <a:latin typeface="+mn-lt"/>
                <a:ea typeface="+mn-ea"/>
                <a:cs typeface="+mn-cs"/>
              </a:defRPr>
            </a:pPr>
            <a:endParaRPr lang="el-GR"/>
          </a:p>
        </c:txPr>
        <c:crossAx val="738900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l-G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l-G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4000" b="1" i="0" u="none" strike="noStrike" kern="1200" spc="0" baseline="0">
              <a:solidFill>
                <a:schemeClr val="accent3"/>
              </a:solidFill>
              <a:latin typeface="+mn-lt"/>
              <a:ea typeface="+mn-ea"/>
              <a:cs typeface="+mn-cs"/>
            </a:defRPr>
          </a:pPr>
          <a:endParaRPr lang="el-GR"/>
        </a:p>
      </c:txPr>
    </c:title>
    <c:autoTitleDeleted val="0"/>
    <c:plotArea>
      <c:layout/>
      <c:pieChart>
        <c:varyColors val="1"/>
        <c:ser>
          <c:idx val="0"/>
          <c:order val="0"/>
          <c:tx>
            <c:strRef>
              <c:f>Φύλλο1!$B$1</c:f>
              <c:strCache>
                <c:ptCount val="1"/>
                <c:pt idx="0">
                  <c:v>Επιβίωση SARS-CοV-2 σε συσκευασίες/επιφάνειες</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45C-4538-AA47-99DB22DA329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45C-4538-AA47-99DB22DA329C}"/>
              </c:ext>
            </c:extLst>
          </c:dPt>
          <c:dLbls>
            <c:spPr>
              <a:noFill/>
              <a:ln>
                <a:noFill/>
              </a:ln>
              <a:effectLst/>
            </c:spPr>
            <c:txPr>
              <a:bodyPr rot="0" spcFirstLastPara="1" vertOverflow="ellipsis" vert="horz" wrap="square" lIns="38100" tIns="19050" rIns="38100" bIns="19050" anchor="ctr" anchorCtr="1">
                <a:spAutoFit/>
              </a:bodyPr>
              <a:lstStyle/>
              <a:p>
                <a:pPr>
                  <a:defRPr sz="4800" b="1" i="0" u="none" strike="noStrike" kern="1200" baseline="0">
                    <a:solidFill>
                      <a:schemeClr val="accent3"/>
                    </a:solidFill>
                    <a:latin typeface="+mn-lt"/>
                    <a:ea typeface="+mn-ea"/>
                    <a:cs typeface="+mn-cs"/>
                  </a:defRPr>
                </a:pPr>
                <a:endParaRPr lang="el-G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Φύλλο1!$A$2:$A$3</c:f>
              <c:strCache>
                <c:ptCount val="2"/>
                <c:pt idx="0">
                  <c:v>Ναι</c:v>
                </c:pt>
                <c:pt idx="1">
                  <c:v>Όχι</c:v>
                </c:pt>
              </c:strCache>
            </c:strRef>
          </c:cat>
          <c:val>
            <c:numRef>
              <c:f>Φύλλο1!$B$2:$B$3</c:f>
              <c:numCache>
                <c:formatCode>General</c:formatCode>
                <c:ptCount val="2"/>
                <c:pt idx="0">
                  <c:v>69.8</c:v>
                </c:pt>
                <c:pt idx="1">
                  <c:v>30.2</c:v>
                </c:pt>
              </c:numCache>
            </c:numRef>
          </c:val>
          <c:extLst>
            <c:ext xmlns:c16="http://schemas.microsoft.com/office/drawing/2014/chart" uri="{C3380CC4-5D6E-409C-BE32-E72D297353CC}">
              <c16:uniqueId val="{00000000-48AE-49C0-87E7-15204930E4A9}"/>
            </c:ext>
          </c:extLst>
        </c:ser>
        <c:dLbls>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4000" b="1" i="0" u="none" strike="noStrike" kern="1200" baseline="0">
              <a:solidFill>
                <a:schemeClr val="accent3"/>
              </a:solidFill>
              <a:latin typeface="+mn-lt"/>
              <a:ea typeface="+mn-ea"/>
              <a:cs typeface="+mn-cs"/>
            </a:defRPr>
          </a:pPr>
          <a:endParaRPr lang="el-G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l-G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000" b="0" i="0" u="none" strike="noStrike" kern="1200" spc="0" baseline="0">
                <a:solidFill>
                  <a:schemeClr val="tx1">
                    <a:lumMod val="65000"/>
                    <a:lumOff val="35000"/>
                  </a:schemeClr>
                </a:solidFill>
                <a:latin typeface="+mn-lt"/>
                <a:ea typeface="+mn-ea"/>
                <a:cs typeface="+mn-cs"/>
              </a:defRPr>
            </a:pPr>
            <a:r>
              <a:rPr lang="el-GR" sz="4000" b="1" dirty="0">
                <a:solidFill>
                  <a:schemeClr val="accent3"/>
                </a:solidFill>
              </a:rPr>
              <a:t>Έκθεση του </a:t>
            </a:r>
            <a:r>
              <a:rPr lang="el-GR" sz="4000" b="1" dirty="0" err="1">
                <a:solidFill>
                  <a:schemeClr val="accent3"/>
                </a:solidFill>
              </a:rPr>
              <a:t>τροφίμου</a:t>
            </a:r>
            <a:r>
              <a:rPr lang="el-GR" sz="4000" b="1" dirty="0">
                <a:solidFill>
                  <a:schemeClr val="accent3"/>
                </a:solidFill>
              </a:rPr>
              <a:t> σε υψηλή θερμοκρασία/ αδρανοποίηση ιού</a:t>
            </a:r>
          </a:p>
        </c:rich>
      </c:tx>
      <c:overlay val="0"/>
      <c:spPr>
        <a:noFill/>
        <a:ln>
          <a:noFill/>
        </a:ln>
        <a:effectLst/>
      </c:spPr>
      <c:txPr>
        <a:bodyPr rot="0" spcFirstLastPara="1" vertOverflow="ellipsis" vert="horz" wrap="square" anchor="ctr" anchorCtr="1"/>
        <a:lstStyle/>
        <a:p>
          <a:pPr>
            <a:defRPr sz="4000" b="0"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pieChart>
        <c:varyColors val="1"/>
        <c:ser>
          <c:idx val="0"/>
          <c:order val="0"/>
          <c:tx>
            <c:strRef>
              <c:f>Φύλλο1!$B$1</c:f>
              <c:strCache>
                <c:ptCount val="1"/>
                <c:pt idx="0">
                  <c:v>Έκθεση του τροφίμου σε υψηλή θερμοκρασία/ αδρανοποίηση ιού</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FF0-4B89-A3CC-80E207D4C18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FF0-4B89-A3CC-80E207D4C184}"/>
              </c:ext>
            </c:extLst>
          </c:dPt>
          <c:dLbls>
            <c:spPr>
              <a:noFill/>
              <a:ln>
                <a:noFill/>
              </a:ln>
              <a:effectLst/>
            </c:spPr>
            <c:txPr>
              <a:bodyPr rot="0" spcFirstLastPara="1" vertOverflow="ellipsis" vert="horz" wrap="square" lIns="38100" tIns="19050" rIns="38100" bIns="19050" anchor="ctr" anchorCtr="1">
                <a:spAutoFit/>
              </a:bodyPr>
              <a:lstStyle/>
              <a:p>
                <a:pPr>
                  <a:defRPr sz="5400" b="1"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Φύλλο1!$A$2:$A$3</c:f>
              <c:strCache>
                <c:ptCount val="2"/>
                <c:pt idx="0">
                  <c:v>Ναι</c:v>
                </c:pt>
                <c:pt idx="1">
                  <c:v>Όχι</c:v>
                </c:pt>
              </c:strCache>
            </c:strRef>
          </c:cat>
          <c:val>
            <c:numRef>
              <c:f>Φύλλο1!$B$2:$B$3</c:f>
              <c:numCache>
                <c:formatCode>General</c:formatCode>
                <c:ptCount val="2"/>
                <c:pt idx="0">
                  <c:v>68.2</c:v>
                </c:pt>
                <c:pt idx="1">
                  <c:v>31.8</c:v>
                </c:pt>
              </c:numCache>
            </c:numRef>
          </c:val>
          <c:extLst>
            <c:ext xmlns:c16="http://schemas.microsoft.com/office/drawing/2014/chart" uri="{C3380CC4-5D6E-409C-BE32-E72D297353CC}">
              <c16:uniqueId val="{00000000-3F8A-4CE9-967E-32A1EE1A7786}"/>
            </c:ext>
          </c:extLst>
        </c:ser>
        <c:dLbls>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3600" b="1" i="0" u="none" strike="noStrike" kern="1200" baseline="0">
              <a:solidFill>
                <a:schemeClr val="accent3"/>
              </a:solidFill>
              <a:latin typeface="+mn-lt"/>
              <a:ea typeface="+mn-ea"/>
              <a:cs typeface="+mn-cs"/>
            </a:defRPr>
          </a:pPr>
          <a:endParaRPr lang="el-G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l-G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4000" b="1" i="0" u="none" strike="noStrike" kern="1200" spc="0" baseline="0">
              <a:solidFill>
                <a:schemeClr val="accent3"/>
              </a:solidFill>
              <a:latin typeface="+mn-lt"/>
              <a:ea typeface="+mn-ea"/>
              <a:cs typeface="+mn-cs"/>
            </a:defRPr>
          </a:pPr>
          <a:endParaRPr lang="el-GR"/>
        </a:p>
      </c:txPr>
    </c:title>
    <c:autoTitleDeleted val="0"/>
    <c:plotArea>
      <c:layout/>
      <c:pieChart>
        <c:varyColors val="1"/>
        <c:ser>
          <c:idx val="0"/>
          <c:order val="0"/>
          <c:tx>
            <c:strRef>
              <c:f>Φύλλο1!$B$1</c:f>
              <c:strCache>
                <c:ptCount val="1"/>
                <c:pt idx="0">
                  <c:v>Μόλυνση από σταγονίδια στον αέρα σε εστίαση/σούπερ μάρκετ</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049-4490-90B4-13D495C0D82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049-4490-90B4-13D495C0D828}"/>
              </c:ext>
            </c:extLst>
          </c:dPt>
          <c:dLbls>
            <c:spPr>
              <a:noFill/>
              <a:ln>
                <a:noFill/>
              </a:ln>
              <a:effectLst/>
            </c:spPr>
            <c:txPr>
              <a:bodyPr rot="0" spcFirstLastPara="1" vertOverflow="ellipsis" vert="horz" wrap="square" lIns="38100" tIns="19050" rIns="38100" bIns="19050" anchor="ctr" anchorCtr="1">
                <a:spAutoFit/>
              </a:bodyPr>
              <a:lstStyle/>
              <a:p>
                <a:pPr>
                  <a:defRPr sz="4400" b="1"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Φύλλο1!$A$2:$A$3</c:f>
              <c:strCache>
                <c:ptCount val="2"/>
                <c:pt idx="0">
                  <c:v>Ναι</c:v>
                </c:pt>
                <c:pt idx="1">
                  <c:v>Όχι</c:v>
                </c:pt>
              </c:strCache>
            </c:strRef>
          </c:cat>
          <c:val>
            <c:numRef>
              <c:f>Φύλλο1!$B$2:$B$3</c:f>
              <c:numCache>
                <c:formatCode>General</c:formatCode>
                <c:ptCount val="2"/>
                <c:pt idx="0">
                  <c:v>94.4</c:v>
                </c:pt>
                <c:pt idx="1">
                  <c:v>5.6</c:v>
                </c:pt>
              </c:numCache>
            </c:numRef>
          </c:val>
          <c:extLst>
            <c:ext xmlns:c16="http://schemas.microsoft.com/office/drawing/2014/chart" uri="{C3380CC4-5D6E-409C-BE32-E72D297353CC}">
              <c16:uniqueId val="{00000000-0959-4E65-A9A9-AD93A14C5CB7}"/>
            </c:ext>
          </c:extLst>
        </c:ser>
        <c:dLbls>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3600" b="1" i="0" u="none" strike="noStrike" kern="1200" baseline="0">
              <a:solidFill>
                <a:schemeClr val="accent3"/>
              </a:solidFill>
              <a:latin typeface="+mn-lt"/>
              <a:ea typeface="+mn-ea"/>
              <a:cs typeface="+mn-cs"/>
            </a:defRPr>
          </a:pPr>
          <a:endParaRPr lang="el-G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l-G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Πλαίσιο κράτησης θέσης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l-GR" sz="1200"/>
            </a:lvl1pPr>
          </a:lstStyle>
          <a:p>
            <a:endParaRPr lang="el-GR"/>
          </a:p>
        </p:txBody>
      </p:sp>
      <p:sp>
        <p:nvSpPr>
          <p:cNvPr id="3" name="Πλαίσιο κράτησης θέσης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el-GR" sz="1200"/>
            </a:lvl1pPr>
          </a:lstStyle>
          <a:p>
            <a:fld id="{F1C0B079-A316-4C9B-B165-DF9EA8325D2C}" type="datetimeFigureOut">
              <a:rPr lang="el-GR" smtClean="0"/>
              <a:t>11/2/2022</a:t>
            </a:fld>
            <a:endParaRPr lang="el-GR"/>
          </a:p>
        </p:txBody>
      </p:sp>
      <p:sp>
        <p:nvSpPr>
          <p:cNvPr id="4" name="Πλαίσιο κράτησης θέσης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el-GR" sz="1200"/>
            </a:lvl1pPr>
          </a:lstStyle>
          <a:p>
            <a:endParaRPr lang="el-GR"/>
          </a:p>
        </p:txBody>
      </p:sp>
      <p:sp>
        <p:nvSpPr>
          <p:cNvPr id="5" name="Πλαίσιο κράτησης θέσης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el-GR" sz="1200"/>
            </a:lvl1pPr>
          </a:lstStyle>
          <a:p>
            <a:fld id="{6BA0EAE6-B4B6-49B7-9049-B371250BE0F4}" type="slidenum">
              <a:rPr lang="el-GR" smtClean="0"/>
              <a:t>‹#›</a:t>
            </a:fld>
            <a:endParaRPr lang="el-GR"/>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Πλαίσιο κράτησης θέσης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l-GR" sz="1200"/>
            </a:lvl1pPr>
          </a:lstStyle>
          <a:p>
            <a:endParaRPr lang="el-GR"/>
          </a:p>
        </p:txBody>
      </p:sp>
      <p:sp>
        <p:nvSpPr>
          <p:cNvPr id="3" name="Πλαίσιο κράτησης θέσης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l-GR" sz="1200"/>
            </a:lvl1pPr>
          </a:lstStyle>
          <a:p>
            <a:fld id="{38F28AB8-57D1-494F-9851-055AD867E790}" type="datetimeFigureOut">
              <a:t>11/2/2022</a:t>
            </a:fld>
            <a:endParaRPr lang="el-GR"/>
          </a:p>
        </p:txBody>
      </p:sp>
      <p:sp>
        <p:nvSpPr>
          <p:cNvPr id="4" name="Πλαίσιο κράτησης θέσης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Πλαίσιο κράτησης θέσης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Κάντε κλικ για να επεξεργαστείτε τα στυλ υποδείγματος κειμένου</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Πλαίσιο κράτησης θέσης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l-GR" sz="1200"/>
            </a:lvl1pPr>
          </a:lstStyle>
          <a:p>
            <a:endParaRPr lang="el-GR"/>
          </a:p>
        </p:txBody>
      </p:sp>
      <p:sp>
        <p:nvSpPr>
          <p:cNvPr id="7" name="Πλαίσιο κράτησης θέσης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l-GR" sz="1200"/>
            </a:lvl1pPr>
          </a:lstStyle>
          <a:p>
            <a:fld id="{37C7F044-5458-4B2E-BFA0-52AAA1C529D4}" type="slidenum">
              <a:t>‹#›</a:t>
            </a:fld>
            <a:endParaRPr lang="el-GR"/>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lang="el-GR" sz="1200" kern="1200">
        <a:solidFill>
          <a:schemeClr val="tx1"/>
        </a:solidFill>
        <a:latin typeface="+mn-lt"/>
        <a:ea typeface="+mn-ea"/>
        <a:cs typeface="+mn-cs"/>
      </a:defRPr>
    </a:lvl1pPr>
    <a:lvl2pPr marL="457200" algn="l" defTabSz="914400" rtl="0" eaLnBrk="1" latinLnBrk="0" hangingPunct="1">
      <a:defRPr lang="el-GR" sz="1200" kern="1200">
        <a:solidFill>
          <a:schemeClr val="tx1"/>
        </a:solidFill>
        <a:latin typeface="+mn-lt"/>
        <a:ea typeface="+mn-ea"/>
        <a:cs typeface="+mn-cs"/>
      </a:defRPr>
    </a:lvl2pPr>
    <a:lvl3pPr marL="914400" algn="l" defTabSz="914400" rtl="0" eaLnBrk="1" latinLnBrk="0" hangingPunct="1">
      <a:defRPr lang="el-GR" sz="1200" kern="1200">
        <a:solidFill>
          <a:schemeClr val="tx1"/>
        </a:solidFill>
        <a:latin typeface="+mn-lt"/>
        <a:ea typeface="+mn-ea"/>
        <a:cs typeface="+mn-cs"/>
      </a:defRPr>
    </a:lvl3pPr>
    <a:lvl4pPr marL="1371600" algn="l" defTabSz="914400" rtl="0" eaLnBrk="1" latinLnBrk="0" hangingPunct="1">
      <a:defRPr lang="el-GR" sz="1200" kern="1200">
        <a:solidFill>
          <a:schemeClr val="tx1"/>
        </a:solidFill>
        <a:latin typeface="+mn-lt"/>
        <a:ea typeface="+mn-ea"/>
        <a:cs typeface="+mn-cs"/>
      </a:defRPr>
    </a:lvl4pPr>
    <a:lvl5pPr marL="1828800" algn="l" defTabSz="914400" rtl="0" eaLnBrk="1" latinLnBrk="0" hangingPunct="1">
      <a:defRPr lang="el-GR" sz="1200" kern="1200">
        <a:solidFill>
          <a:schemeClr val="tx1"/>
        </a:solidFill>
        <a:latin typeface="+mn-lt"/>
        <a:ea typeface="+mn-ea"/>
        <a:cs typeface="+mn-cs"/>
      </a:defRPr>
    </a:lvl5pPr>
    <a:lvl6pPr marL="2286000" algn="l" defTabSz="914400" rtl="0" eaLnBrk="1" latinLnBrk="0" hangingPunct="1">
      <a:defRPr lang="el-GR" sz="1200" kern="1200">
        <a:solidFill>
          <a:schemeClr val="tx1"/>
        </a:solidFill>
        <a:latin typeface="+mn-lt"/>
        <a:ea typeface="+mn-ea"/>
        <a:cs typeface="+mn-cs"/>
      </a:defRPr>
    </a:lvl6pPr>
    <a:lvl7pPr marL="2743200" algn="l" defTabSz="914400" rtl="0" eaLnBrk="1" latinLnBrk="0" hangingPunct="1">
      <a:defRPr lang="el-GR" sz="1200" kern="1200">
        <a:solidFill>
          <a:schemeClr val="tx1"/>
        </a:solidFill>
        <a:latin typeface="+mn-lt"/>
        <a:ea typeface="+mn-ea"/>
        <a:cs typeface="+mn-cs"/>
      </a:defRPr>
    </a:lvl7pPr>
    <a:lvl8pPr marL="3200400" algn="l" defTabSz="914400" rtl="0" eaLnBrk="1" latinLnBrk="0" hangingPunct="1">
      <a:defRPr lang="el-GR" sz="1200" kern="1200">
        <a:solidFill>
          <a:schemeClr val="tx1"/>
        </a:solidFill>
        <a:latin typeface="+mn-lt"/>
        <a:ea typeface="+mn-ea"/>
        <a:cs typeface="+mn-cs"/>
      </a:defRPr>
    </a:lvl8pPr>
    <a:lvl9pPr marL="3657600" algn="l" defTabSz="914400" rtl="0" eaLnBrk="1" latinLnBrk="0" hangingPunct="1">
      <a:defRPr lang="el-G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Πλαίσιο κράτησης θέσης εικόνας διαφάνειας 1"/>
          <p:cNvSpPr>
            <a:spLocks noGrp="1" noRot="1" noChangeAspect="1"/>
          </p:cNvSpPr>
          <p:nvPr>
            <p:ph type="sldImg"/>
          </p:nvPr>
        </p:nvSpPr>
        <p:spPr>
          <a:xfrm>
            <a:off x="685800" y="1143000"/>
            <a:ext cx="5486400" cy="3086100"/>
          </a:xfrm>
        </p:spPr>
      </p:sp>
      <p:sp>
        <p:nvSpPr>
          <p:cNvPr id="3" name="Πλαίσιο κράτησης θέσης σημειώσεων 2"/>
          <p:cNvSpPr>
            <a:spLocks noGrp="1"/>
          </p:cNvSpPr>
          <p:nvPr>
            <p:ph type="body" idx="1"/>
          </p:nvPr>
        </p:nvSpPr>
        <p:spPr/>
        <p:txBody>
          <a:bodyPr/>
          <a:lstStyle/>
          <a:p>
            <a:pPr>
              <a:spcBef>
                <a:spcPts val="1200"/>
              </a:spcBef>
            </a:pPr>
            <a:r>
              <a:rPr lang="el-GR" dirty="0">
                <a:solidFill>
                  <a:prstClr val="white">
                    <a:lumMod val="50000"/>
                  </a:prstClr>
                </a:solidFill>
                <a:cs typeface="Calibri" panose="020F0502020204030204" pitchFamily="34" charset="0"/>
              </a:rPr>
              <a:t>Για να αλλάξετε αυτή την αφίσα, αντικαταστήστε το </a:t>
            </a:r>
            <a:r>
              <a:rPr lang="el-GR" baseline="0" dirty="0">
                <a:solidFill>
                  <a:prstClr val="white">
                    <a:lumMod val="50000"/>
                  </a:prstClr>
                </a:solidFill>
                <a:cs typeface="Calibri" panose="020F0502020204030204" pitchFamily="34" charset="0"/>
              </a:rPr>
              <a:t>δείγμα περιεχομένου με το δικό σας</a:t>
            </a:r>
            <a:r>
              <a:rPr lang="el-GR" dirty="0">
                <a:solidFill>
                  <a:prstClr val="white">
                    <a:lumMod val="50000"/>
                  </a:prstClr>
                </a:solidFill>
                <a:cs typeface="Calibri" panose="020F0502020204030204" pitchFamily="34" charset="0"/>
              </a:rPr>
              <a:t>. Εναλλακτικά, εάν προτιμάτε να ξεκινήσετε</a:t>
            </a:r>
            <a:r>
              <a:rPr lang="el-GR" baseline="0" dirty="0">
                <a:solidFill>
                  <a:prstClr val="white">
                    <a:lumMod val="50000"/>
                  </a:prstClr>
                </a:solidFill>
                <a:cs typeface="Calibri" panose="020F0502020204030204" pitchFamily="34" charset="0"/>
              </a:rPr>
              <a:t> από μια καθαρή επιφάνεια, χρησιμοποιήστε το κουμπί "Νέα διαφάνεια" στην Κεντρική καρτέλα για να προσθέσετε μια νέα σελίδα και, στη συνέχεια, τοποθετήστε το κείμενο και το περιεχόμενό σας στα κενά πλαίσια ελέγχου.</a:t>
            </a:r>
            <a:r>
              <a:rPr lang="el-GR" dirty="0">
                <a:solidFill>
                  <a:prstClr val="white">
                    <a:lumMod val="50000"/>
                  </a:prstClr>
                </a:solidFill>
                <a:cs typeface="Calibri" panose="020F0502020204030204" pitchFamily="34" charset="0"/>
              </a:rPr>
              <a:t> Εάν χρειάζεστε περισσότερα σύμβολα κράτησης θέσης για τίτλους, υπότιτλους ή σώμα κειμένου, αντιγράψτε οποιοδήποτε από τα υπάρχοντα πλαίσια κράτησης θέσης και σύρετε το νέο πλαίσιο στο σημείο που θέλετε. </a:t>
            </a:r>
            <a:endParaRPr lang="el-GR" sz="1200" dirty="0">
              <a:solidFill>
                <a:prstClr val="white">
                  <a:lumMod val="50000"/>
                </a:prstClr>
              </a:solidFill>
              <a:cs typeface="Calibri" panose="020F0502020204030204" pitchFamily="34" charset="0"/>
            </a:endParaRPr>
          </a:p>
        </p:txBody>
      </p:sp>
      <p:sp>
        <p:nvSpPr>
          <p:cNvPr id="4" name="Πλαίσιο κράτησης θέσης αριθμού διαφάνειας 3"/>
          <p:cNvSpPr>
            <a:spLocks noGrp="1"/>
          </p:cNvSpPr>
          <p:nvPr>
            <p:ph type="sldNum" sz="quarter" idx="10"/>
          </p:nvPr>
        </p:nvSpPr>
        <p:spPr/>
        <p:txBody>
          <a:bodyPr/>
          <a:lstStyle/>
          <a:p>
            <a:fld id="{37C7F044-5458-4B2E-BFA0-52AAA1C529D4}" type="slidenum">
              <a:rPr lang="el-GR" smtClean="0"/>
              <a:t>1</a:t>
            </a:fld>
            <a:endParaRPr lang="el-GR"/>
          </a:p>
        </p:txBody>
      </p:sp>
    </p:spTree>
    <p:extLst>
      <p:ext uri="{BB962C8B-B14F-4D97-AF65-F5344CB8AC3E}">
        <p14:creationId xmlns:p14="http://schemas.microsoft.com/office/powerpoint/2010/main" val="1953554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Τίτλος 1"/>
          <p:cNvSpPr>
            <a:spLocks noGrp="1"/>
          </p:cNvSpPr>
          <p:nvPr>
            <p:ph type="title"/>
          </p:nvPr>
        </p:nvSpPr>
        <p:spPr>
          <a:xfrm>
            <a:off x="7467600" y="866775"/>
            <a:ext cx="36271200" cy="2200223"/>
          </a:xfrm>
        </p:spPr>
        <p:txBody>
          <a:bodyPr/>
          <a:lstStyle>
            <a:lvl1pPr>
              <a:defRPr>
                <a:latin typeface="Segoe UI" panose="020B0502040204020203" pitchFamily="34" charset="0"/>
                <a:ea typeface="Segoe UI" panose="020B0502040204020203" pitchFamily="34" charset="0"/>
                <a:cs typeface="Segoe UI" panose="020B0502040204020203" pitchFamily="34" charset="0"/>
              </a:defRPr>
            </a:lvl1pPr>
          </a:lstStyle>
          <a:p>
            <a:r>
              <a:rPr lang="el-GR" noProof="0" dirty="0"/>
              <a:t>Κάντε κλικ για να επεξεργαστείτε το στυλ υποδείγματος τίτλου</a:t>
            </a:r>
          </a:p>
        </p:txBody>
      </p:sp>
      <p:sp>
        <p:nvSpPr>
          <p:cNvPr id="31" name="Πλαίσιο κράτησης θέσης κειμένου 6"/>
          <p:cNvSpPr>
            <a:spLocks noGrp="1"/>
          </p:cNvSpPr>
          <p:nvPr>
            <p:ph type="body" sz="quarter" idx="36"/>
          </p:nvPr>
        </p:nvSpPr>
        <p:spPr bwMode="auto">
          <a:xfrm>
            <a:off x="7467600" y="3140028"/>
            <a:ext cx="36271200" cy="727122"/>
          </a:xfrm>
        </p:spPr>
        <p:txBody>
          <a:bodyPr>
            <a:noAutofit/>
          </a:bodyPr>
          <a:lstStyle>
            <a:lvl1pPr marL="0" indent="0" latinLnBrk="0">
              <a:spcBef>
                <a:spcPts val="0"/>
              </a:spcBef>
              <a:buNone/>
              <a:defRPr lang="el-GR" sz="210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spcBef>
                <a:spcPts val="0"/>
              </a:spcBef>
              <a:buNone/>
              <a:defRPr lang="el-GR" sz="2100">
                <a:solidFill>
                  <a:schemeClr val="bg1"/>
                </a:solidFill>
              </a:defRPr>
            </a:lvl2pPr>
            <a:lvl3pPr marL="0" indent="0" latinLnBrk="0">
              <a:spcBef>
                <a:spcPts val="0"/>
              </a:spcBef>
              <a:buNone/>
              <a:defRPr lang="el-GR" sz="2100">
                <a:solidFill>
                  <a:schemeClr val="bg1"/>
                </a:solidFill>
              </a:defRPr>
            </a:lvl3pPr>
            <a:lvl4pPr marL="0" indent="0" latinLnBrk="0">
              <a:spcBef>
                <a:spcPts val="0"/>
              </a:spcBef>
              <a:buNone/>
              <a:defRPr lang="el-GR" sz="2100">
                <a:solidFill>
                  <a:schemeClr val="bg1"/>
                </a:solidFill>
              </a:defRPr>
            </a:lvl4pPr>
            <a:lvl5pPr marL="0" indent="0" latinLnBrk="0">
              <a:spcBef>
                <a:spcPts val="0"/>
              </a:spcBef>
              <a:buNone/>
              <a:defRPr lang="el-GR" sz="2100">
                <a:solidFill>
                  <a:schemeClr val="bg1"/>
                </a:solidFill>
              </a:defRPr>
            </a:lvl5pPr>
            <a:lvl6pPr marL="0" indent="0" latinLnBrk="0">
              <a:spcBef>
                <a:spcPts val="0"/>
              </a:spcBef>
              <a:buNone/>
              <a:defRPr lang="el-GR" sz="2100">
                <a:solidFill>
                  <a:schemeClr val="bg1"/>
                </a:solidFill>
              </a:defRPr>
            </a:lvl6pPr>
            <a:lvl7pPr marL="0" indent="0" latinLnBrk="0">
              <a:spcBef>
                <a:spcPts val="0"/>
              </a:spcBef>
              <a:buNone/>
              <a:defRPr lang="el-GR" sz="2100">
                <a:solidFill>
                  <a:schemeClr val="bg1"/>
                </a:solidFill>
              </a:defRPr>
            </a:lvl7pPr>
            <a:lvl8pPr marL="0" indent="0" latinLnBrk="0">
              <a:spcBef>
                <a:spcPts val="0"/>
              </a:spcBef>
              <a:buNone/>
              <a:defRPr lang="el-GR" sz="2100">
                <a:solidFill>
                  <a:schemeClr val="bg1"/>
                </a:solidFill>
              </a:defRPr>
            </a:lvl8pPr>
            <a:lvl9pPr marL="0" indent="0" latinLnBrk="0">
              <a:spcBef>
                <a:spcPts val="0"/>
              </a:spcBef>
              <a:buNone/>
              <a:defRPr lang="el-GR" sz="2100">
                <a:solidFill>
                  <a:schemeClr val="bg1"/>
                </a:solidFill>
              </a:defRPr>
            </a:lvl9pPr>
          </a:lstStyle>
          <a:p>
            <a:pPr lvl="0"/>
            <a:r>
              <a:rPr lang="el-GR" noProof="0" dirty="0"/>
              <a:t>Κάντε κλικ για να επεξεργαστείτε τα στυλ υποδείγματος κειμένου</a:t>
            </a:r>
          </a:p>
        </p:txBody>
      </p:sp>
      <p:sp>
        <p:nvSpPr>
          <p:cNvPr id="3" name="Πλαίσιο κράτησης θέσης ημερομηνίας 2"/>
          <p:cNvSpPr>
            <a:spLocks noGrp="1"/>
          </p:cNvSpPr>
          <p:nvPr>
            <p:ph type="dt" sz="half" idx="10"/>
          </p:nvPr>
        </p:nvSpPr>
        <p:spPr/>
        <p:txBody>
          <a:bodyPr/>
          <a:lstStyle>
            <a:lvl1pPr>
              <a:defRPr>
                <a:latin typeface="Segoe UI" panose="020B0502040204020203" pitchFamily="34" charset="0"/>
                <a:ea typeface="Segoe UI" panose="020B0502040204020203" pitchFamily="34" charset="0"/>
                <a:cs typeface="Segoe UI" panose="020B0502040204020203" pitchFamily="34" charset="0"/>
              </a:defRPr>
            </a:lvl1pPr>
          </a:lstStyle>
          <a:p>
            <a:fld id="{ECAA57DF-1C19-4726-AB84-014692BAD8F5}" type="datetimeFigureOut">
              <a:rPr lang="el-GR" noProof="0" smtClean="0"/>
              <a:pPr/>
              <a:t>11/2/2022</a:t>
            </a:fld>
            <a:endParaRPr lang="el-GR" noProof="0" dirty="0"/>
          </a:p>
        </p:txBody>
      </p:sp>
      <p:sp>
        <p:nvSpPr>
          <p:cNvPr id="4" name="Πλαίσιο κράτησης θέσης υποσέλιδου 3"/>
          <p:cNvSpPr>
            <a:spLocks noGrp="1"/>
          </p:cNvSpPr>
          <p:nvPr>
            <p:ph type="ftr" sz="quarter" idx="11"/>
          </p:nvPr>
        </p:nvSpPr>
        <p:spPr/>
        <p:txBody>
          <a:bodyPr/>
          <a:lstStyle>
            <a:lvl1pPr>
              <a:defRPr>
                <a:latin typeface="Segoe UI" panose="020B0502040204020203" pitchFamily="34" charset="0"/>
                <a:ea typeface="Segoe UI" panose="020B0502040204020203" pitchFamily="34" charset="0"/>
                <a:cs typeface="Segoe UI" panose="020B0502040204020203" pitchFamily="34" charset="0"/>
              </a:defRPr>
            </a:lvl1pPr>
          </a:lstStyle>
          <a:p>
            <a:endParaRPr lang="el-GR" noProof="0" dirty="0"/>
          </a:p>
        </p:txBody>
      </p:sp>
      <p:sp>
        <p:nvSpPr>
          <p:cNvPr id="5" name="Πλαίσιο κράτησης θέσης αριθμού διαφάνειας 4"/>
          <p:cNvSpPr>
            <a:spLocks noGrp="1"/>
          </p:cNvSpPr>
          <p:nvPr>
            <p:ph type="sldNum" sz="quarter" idx="12"/>
          </p:nvPr>
        </p:nvSpPr>
        <p:spPr/>
        <p:txBody>
          <a:bodyPr/>
          <a:lstStyle>
            <a:lvl1pPr>
              <a:defRPr>
                <a:latin typeface="Segoe UI" panose="020B0502040204020203" pitchFamily="34" charset="0"/>
                <a:ea typeface="Segoe UI" panose="020B0502040204020203" pitchFamily="34" charset="0"/>
                <a:cs typeface="Segoe UI" panose="020B0502040204020203" pitchFamily="34" charset="0"/>
              </a:defRPr>
            </a:lvl1pPr>
          </a:lstStyle>
          <a:p>
            <a:fld id="{91B4C631-C489-4C11-812F-2172FBEAE82B}" type="slidenum">
              <a:rPr lang="el-GR" noProof="0" smtClean="0"/>
              <a:pPr/>
              <a:t>‹#›</a:t>
            </a:fld>
            <a:endParaRPr lang="el-GR" noProof="0" dirty="0"/>
          </a:p>
        </p:txBody>
      </p:sp>
      <p:sp>
        <p:nvSpPr>
          <p:cNvPr id="7" name="Πλαίσιο κράτησης θέσης κειμένου 6"/>
          <p:cNvSpPr>
            <a:spLocks noGrp="1"/>
          </p:cNvSpPr>
          <p:nvPr>
            <p:ph type="body" sz="quarter" idx="13" hasCustomPrompt="1"/>
          </p:nvPr>
        </p:nvSpPr>
        <p:spPr>
          <a:xfrm>
            <a:off x="1333500" y="5120640"/>
            <a:ext cx="14935200" cy="1066800"/>
          </a:xfrm>
          <a:prstGeom prst="round1Rect">
            <a:avLst/>
          </a:prstGeom>
          <a:solidFill>
            <a:schemeClr val="accent2"/>
          </a:solidFill>
        </p:spPr>
        <p:txBody>
          <a:bodyPr lIns="365760" anchor="ctr">
            <a:noAutofit/>
          </a:bodyPr>
          <a:lstStyle>
            <a:lvl1pPr marL="0" indent="0" latinLnBrk="0">
              <a:spcBef>
                <a:spcPts val="0"/>
              </a:spcBef>
              <a:buNone/>
              <a:defRPr lang="el-GR" sz="5250" cap="all"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spcBef>
                <a:spcPts val="0"/>
              </a:spcBef>
              <a:buNone/>
              <a:defRPr lang="el-GR" sz="5250" cap="all" baseline="0">
                <a:solidFill>
                  <a:schemeClr val="bg1"/>
                </a:solidFill>
                <a:latin typeface="+mj-lt"/>
              </a:defRPr>
            </a:lvl2pPr>
            <a:lvl3pPr marL="0" indent="0" latinLnBrk="0">
              <a:spcBef>
                <a:spcPts val="0"/>
              </a:spcBef>
              <a:buNone/>
              <a:defRPr lang="el-GR" sz="5250" cap="all" baseline="0">
                <a:solidFill>
                  <a:schemeClr val="bg1"/>
                </a:solidFill>
                <a:latin typeface="+mj-lt"/>
              </a:defRPr>
            </a:lvl3pPr>
            <a:lvl4pPr marL="0" indent="0" latinLnBrk="0">
              <a:spcBef>
                <a:spcPts val="0"/>
              </a:spcBef>
              <a:buNone/>
              <a:defRPr lang="el-GR" sz="5250" cap="all" baseline="0">
                <a:solidFill>
                  <a:schemeClr val="bg1"/>
                </a:solidFill>
                <a:latin typeface="+mj-lt"/>
              </a:defRPr>
            </a:lvl4pPr>
            <a:lvl5pPr marL="0" indent="0" latinLnBrk="0">
              <a:spcBef>
                <a:spcPts val="0"/>
              </a:spcBef>
              <a:buNone/>
              <a:defRPr lang="el-GR" sz="5250" cap="all" baseline="0">
                <a:solidFill>
                  <a:schemeClr val="bg1"/>
                </a:solidFill>
                <a:latin typeface="+mj-lt"/>
              </a:defRPr>
            </a:lvl5pPr>
            <a:lvl6pPr marL="0" indent="0" latinLnBrk="0">
              <a:spcBef>
                <a:spcPts val="0"/>
              </a:spcBef>
              <a:buNone/>
              <a:defRPr lang="el-GR" sz="5250" cap="all" baseline="0">
                <a:solidFill>
                  <a:schemeClr val="bg1"/>
                </a:solidFill>
                <a:latin typeface="+mj-lt"/>
              </a:defRPr>
            </a:lvl6pPr>
            <a:lvl7pPr marL="0" indent="0" latinLnBrk="0">
              <a:spcBef>
                <a:spcPts val="0"/>
              </a:spcBef>
              <a:buNone/>
              <a:defRPr lang="el-GR" sz="5250" cap="all" baseline="0">
                <a:solidFill>
                  <a:schemeClr val="bg1"/>
                </a:solidFill>
                <a:latin typeface="+mj-lt"/>
              </a:defRPr>
            </a:lvl7pPr>
            <a:lvl8pPr marL="0" indent="0" latinLnBrk="0">
              <a:spcBef>
                <a:spcPts val="0"/>
              </a:spcBef>
              <a:buNone/>
              <a:defRPr lang="el-GR" sz="5250" cap="all" baseline="0">
                <a:solidFill>
                  <a:schemeClr val="bg1"/>
                </a:solidFill>
                <a:latin typeface="+mj-lt"/>
              </a:defRPr>
            </a:lvl8pPr>
            <a:lvl9pPr marL="0" indent="0" latinLnBrk="0">
              <a:spcBef>
                <a:spcPts val="0"/>
              </a:spcBef>
              <a:buNone/>
              <a:defRPr lang="el-GR" sz="5250" cap="all" baseline="0">
                <a:solidFill>
                  <a:schemeClr val="bg1"/>
                </a:solidFill>
                <a:latin typeface="+mj-lt"/>
              </a:defRPr>
            </a:lvl9pPr>
          </a:lstStyle>
          <a:p>
            <a:pPr lvl="0"/>
            <a:r>
              <a:rPr lang="el-GR" noProof="0" dirty="0"/>
              <a:t>Επικεφαλίδα</a:t>
            </a:r>
          </a:p>
        </p:txBody>
      </p:sp>
      <p:sp>
        <p:nvSpPr>
          <p:cNvPr id="19" name="Σύμβολο κράτησης θέσης περιεχομένου 17"/>
          <p:cNvSpPr>
            <a:spLocks noGrp="1"/>
          </p:cNvSpPr>
          <p:nvPr>
            <p:ph sz="quarter" idx="24" hasCustomPrompt="1"/>
          </p:nvPr>
        </p:nvSpPr>
        <p:spPr>
          <a:xfrm>
            <a:off x="1333500" y="6187440"/>
            <a:ext cx="14935200" cy="6000750"/>
          </a:xfrm>
        </p:spPr>
        <p:txBody>
          <a:bodyPr lIns="365760" tIns="182880"/>
          <a:lstStyle>
            <a:lvl1pPr latinLnBrk="0">
              <a:defRPr lang="el-GR" baseline="0">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latinLnBrk="0">
              <a:defRPr lang="el-GR">
                <a:latin typeface="Segoe UI" panose="020B0502040204020203" pitchFamily="34" charset="0"/>
                <a:ea typeface="Segoe UI" panose="020B0502040204020203" pitchFamily="34" charset="0"/>
                <a:cs typeface="Segoe UI" panose="020B0502040204020203" pitchFamily="34" charset="0"/>
              </a:defRPr>
            </a:lvl5pPr>
            <a:lvl6pPr latinLnBrk="0">
              <a:defRPr lang="el-GR">
                <a:latin typeface="Segoe UI" panose="020B0502040204020203" pitchFamily="34" charset="0"/>
                <a:ea typeface="Segoe UI" panose="020B0502040204020203" pitchFamily="34" charset="0"/>
                <a:cs typeface="Segoe UI" panose="020B0502040204020203" pitchFamily="34" charset="0"/>
              </a:defRPr>
            </a:lvl6pPr>
            <a:lvl7pPr latinLnBrk="0">
              <a:defRPr lang="el-GR">
                <a:latin typeface="Segoe UI" panose="020B0502040204020203" pitchFamily="34" charset="0"/>
                <a:ea typeface="Segoe UI" panose="020B0502040204020203" pitchFamily="34" charset="0"/>
                <a:cs typeface="Segoe UI" panose="020B0502040204020203" pitchFamily="34" charset="0"/>
              </a:defRPr>
            </a:lvl7pPr>
            <a:lvl8pPr latinLnBrk="0">
              <a:defRPr lang="el-GR">
                <a:latin typeface="Segoe UI" panose="020B0502040204020203" pitchFamily="34" charset="0"/>
                <a:ea typeface="Segoe UI" panose="020B0502040204020203" pitchFamily="34" charset="0"/>
                <a:cs typeface="Segoe UI" panose="020B0502040204020203" pitchFamily="34" charset="0"/>
              </a:defRPr>
            </a:lvl8pPr>
            <a:lvl9pPr latinLnBrk="0">
              <a:defRPr lang="el-GR">
                <a:latin typeface="Segoe UI" panose="020B0502040204020203" pitchFamily="34" charset="0"/>
                <a:ea typeface="Segoe UI" panose="020B0502040204020203" pitchFamily="34" charset="0"/>
                <a:cs typeface="Segoe UI" panose="020B0502040204020203" pitchFamily="34" charset="0"/>
              </a:defRPr>
            </a:lvl9pPr>
          </a:lstStyle>
          <a:p>
            <a:pPr lvl="0"/>
            <a:r>
              <a:rPr lang="el-GR" noProof="0" dirty="0"/>
              <a:t>Χρησιμοποιήστε αυτό το πλαίσιο κράτησης θέσης για να προσθέσετε κείμενο ή άλλο περιεχόμενο</a:t>
            </a:r>
          </a:p>
          <a:p>
            <a:pPr lvl="1"/>
            <a:r>
              <a:rPr lang="el-GR" noProof="0" dirty="0"/>
              <a:t>Δεύτερο επίπεδο</a:t>
            </a:r>
          </a:p>
          <a:p>
            <a:pPr lvl="2"/>
            <a:r>
              <a:rPr lang="el-GR" noProof="0" dirty="0"/>
              <a:t>Τρίτο επίπεδο</a:t>
            </a:r>
          </a:p>
          <a:p>
            <a:pPr lvl="3"/>
            <a:r>
              <a:rPr lang="el-GR" noProof="0" dirty="0"/>
              <a:t>Τέταρτο επίπεδο</a:t>
            </a:r>
          </a:p>
          <a:p>
            <a:pPr lvl="4"/>
            <a:r>
              <a:rPr lang="el-GR" noProof="0" dirty="0"/>
              <a:t>Πέμπτο επίπεδο</a:t>
            </a:r>
          </a:p>
          <a:p>
            <a:pPr lvl="5"/>
            <a:r>
              <a:rPr lang="el-GR" noProof="0" dirty="0"/>
              <a:t>Έξι</a:t>
            </a:r>
          </a:p>
          <a:p>
            <a:pPr lvl="6"/>
            <a:r>
              <a:rPr lang="el-GR" noProof="0" dirty="0"/>
              <a:t>Επτά</a:t>
            </a:r>
          </a:p>
          <a:p>
            <a:pPr lvl="7"/>
            <a:r>
              <a:rPr lang="el-GR" noProof="0" dirty="0"/>
              <a:t>Οκτώ</a:t>
            </a:r>
          </a:p>
          <a:p>
            <a:pPr lvl="8"/>
            <a:r>
              <a:rPr lang="el-GR" noProof="0" dirty="0"/>
              <a:t>Εννέα</a:t>
            </a:r>
          </a:p>
        </p:txBody>
      </p:sp>
      <p:sp>
        <p:nvSpPr>
          <p:cNvPr id="11" name="Πλαίσιο κράτησης θέσης κειμένου 6"/>
          <p:cNvSpPr>
            <a:spLocks noGrp="1"/>
          </p:cNvSpPr>
          <p:nvPr>
            <p:ph type="body" sz="quarter" idx="17" hasCustomPrompt="1"/>
          </p:nvPr>
        </p:nvSpPr>
        <p:spPr>
          <a:xfrm>
            <a:off x="1333500" y="13153644"/>
            <a:ext cx="14935200" cy="1066800"/>
          </a:xfrm>
          <a:prstGeom prst="round1Rect">
            <a:avLst/>
          </a:prstGeom>
          <a:solidFill>
            <a:schemeClr val="accent3"/>
          </a:solidFill>
        </p:spPr>
        <p:txBody>
          <a:bodyPr lIns="365760" anchor="ctr">
            <a:noAutofit/>
          </a:bodyPr>
          <a:lstStyle>
            <a:lvl1pPr marL="0" indent="0" latinLnBrk="0">
              <a:spcBef>
                <a:spcPts val="0"/>
              </a:spcBef>
              <a:buNone/>
              <a:defRPr lang="el-GR" sz="5250" cap="all"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spcBef>
                <a:spcPts val="0"/>
              </a:spcBef>
              <a:buNone/>
              <a:defRPr lang="el-GR" sz="5250" cap="all" baseline="0">
                <a:solidFill>
                  <a:schemeClr val="bg1"/>
                </a:solidFill>
                <a:latin typeface="+mj-lt"/>
              </a:defRPr>
            </a:lvl2pPr>
            <a:lvl3pPr marL="0" indent="0" latinLnBrk="0">
              <a:spcBef>
                <a:spcPts val="0"/>
              </a:spcBef>
              <a:buNone/>
              <a:defRPr lang="el-GR" sz="5250" cap="all" baseline="0">
                <a:solidFill>
                  <a:schemeClr val="bg1"/>
                </a:solidFill>
                <a:latin typeface="+mj-lt"/>
              </a:defRPr>
            </a:lvl3pPr>
            <a:lvl4pPr marL="0" indent="0" latinLnBrk="0">
              <a:spcBef>
                <a:spcPts val="0"/>
              </a:spcBef>
              <a:buNone/>
              <a:defRPr lang="el-GR" sz="5250" cap="all" baseline="0">
                <a:solidFill>
                  <a:schemeClr val="bg1"/>
                </a:solidFill>
                <a:latin typeface="+mj-lt"/>
              </a:defRPr>
            </a:lvl4pPr>
            <a:lvl5pPr marL="0" indent="0" latinLnBrk="0">
              <a:spcBef>
                <a:spcPts val="0"/>
              </a:spcBef>
              <a:buNone/>
              <a:defRPr lang="el-GR" sz="5250" cap="all" baseline="0">
                <a:solidFill>
                  <a:schemeClr val="bg1"/>
                </a:solidFill>
                <a:latin typeface="+mj-lt"/>
              </a:defRPr>
            </a:lvl5pPr>
            <a:lvl6pPr marL="0" indent="0" latinLnBrk="0">
              <a:spcBef>
                <a:spcPts val="0"/>
              </a:spcBef>
              <a:buNone/>
              <a:defRPr lang="el-GR" sz="5250" cap="all" baseline="0">
                <a:solidFill>
                  <a:schemeClr val="bg1"/>
                </a:solidFill>
                <a:latin typeface="+mj-lt"/>
              </a:defRPr>
            </a:lvl6pPr>
            <a:lvl7pPr marL="0" indent="0" latinLnBrk="0">
              <a:spcBef>
                <a:spcPts val="0"/>
              </a:spcBef>
              <a:buNone/>
              <a:defRPr lang="el-GR" sz="5250" cap="all" baseline="0">
                <a:solidFill>
                  <a:schemeClr val="bg1"/>
                </a:solidFill>
                <a:latin typeface="+mj-lt"/>
              </a:defRPr>
            </a:lvl7pPr>
            <a:lvl8pPr marL="0" indent="0" latinLnBrk="0">
              <a:spcBef>
                <a:spcPts val="0"/>
              </a:spcBef>
              <a:buNone/>
              <a:defRPr lang="el-GR" sz="5250" cap="all" baseline="0">
                <a:solidFill>
                  <a:schemeClr val="bg1"/>
                </a:solidFill>
                <a:latin typeface="+mj-lt"/>
              </a:defRPr>
            </a:lvl8pPr>
            <a:lvl9pPr marL="0" indent="0" latinLnBrk="0">
              <a:spcBef>
                <a:spcPts val="0"/>
              </a:spcBef>
              <a:buNone/>
              <a:defRPr lang="el-GR" sz="5250" cap="all" baseline="0">
                <a:solidFill>
                  <a:schemeClr val="bg1"/>
                </a:solidFill>
                <a:latin typeface="+mj-lt"/>
              </a:defRPr>
            </a:lvl9pPr>
          </a:lstStyle>
          <a:p>
            <a:pPr lvl="0"/>
            <a:r>
              <a:rPr lang="el-GR" noProof="0" dirty="0"/>
              <a:t>Επικεφαλίδα</a:t>
            </a:r>
          </a:p>
        </p:txBody>
      </p:sp>
      <p:sp>
        <p:nvSpPr>
          <p:cNvPr id="20" name="Σύμβολο κράτησης θέσης περιεχομένου 17"/>
          <p:cNvSpPr>
            <a:spLocks noGrp="1"/>
          </p:cNvSpPr>
          <p:nvPr>
            <p:ph sz="quarter" idx="25" hasCustomPrompt="1"/>
          </p:nvPr>
        </p:nvSpPr>
        <p:spPr>
          <a:xfrm>
            <a:off x="1333500" y="14220445"/>
            <a:ext cx="14935200" cy="7952144"/>
          </a:xfrm>
        </p:spPr>
        <p:txBody>
          <a:bodyPr lIns="365760" tIns="182880"/>
          <a:lstStyle>
            <a:lvl1pPr latinLnBrk="0">
              <a:defRPr lang="el-GR" baseline="0">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latinLnBrk="0">
              <a:defRPr lang="el-GR">
                <a:latin typeface="Segoe UI" panose="020B0502040204020203" pitchFamily="34" charset="0"/>
                <a:ea typeface="Segoe UI" panose="020B0502040204020203" pitchFamily="34" charset="0"/>
                <a:cs typeface="Segoe UI" panose="020B0502040204020203" pitchFamily="34" charset="0"/>
              </a:defRPr>
            </a:lvl5pPr>
            <a:lvl6pPr latinLnBrk="0">
              <a:defRPr lang="el-GR">
                <a:latin typeface="Segoe UI" panose="020B0502040204020203" pitchFamily="34" charset="0"/>
                <a:ea typeface="Segoe UI" panose="020B0502040204020203" pitchFamily="34" charset="0"/>
                <a:cs typeface="Segoe UI" panose="020B0502040204020203" pitchFamily="34" charset="0"/>
              </a:defRPr>
            </a:lvl6pPr>
            <a:lvl7pPr latinLnBrk="0">
              <a:defRPr lang="el-GR">
                <a:latin typeface="Segoe UI" panose="020B0502040204020203" pitchFamily="34" charset="0"/>
                <a:ea typeface="Segoe UI" panose="020B0502040204020203" pitchFamily="34" charset="0"/>
                <a:cs typeface="Segoe UI" panose="020B0502040204020203" pitchFamily="34" charset="0"/>
              </a:defRPr>
            </a:lvl7pPr>
            <a:lvl8pPr latinLnBrk="0">
              <a:defRPr lang="el-GR">
                <a:latin typeface="Segoe UI" panose="020B0502040204020203" pitchFamily="34" charset="0"/>
                <a:ea typeface="Segoe UI" panose="020B0502040204020203" pitchFamily="34" charset="0"/>
                <a:cs typeface="Segoe UI" panose="020B0502040204020203" pitchFamily="34" charset="0"/>
              </a:defRPr>
            </a:lvl8pPr>
            <a:lvl9pPr latinLnBrk="0">
              <a:defRPr lang="el-GR">
                <a:latin typeface="Segoe UI" panose="020B0502040204020203" pitchFamily="34" charset="0"/>
                <a:ea typeface="Segoe UI" panose="020B0502040204020203" pitchFamily="34" charset="0"/>
                <a:cs typeface="Segoe UI" panose="020B0502040204020203" pitchFamily="34" charset="0"/>
              </a:defRPr>
            </a:lvl9pPr>
          </a:lstStyle>
          <a:p>
            <a:pPr lvl="0"/>
            <a:r>
              <a:rPr lang="el-GR" noProof="0" dirty="0"/>
              <a:t>Χρησιμοποιήστε αυτό το πλαίσιο κράτησης θέσης για να προσθέσετε κείμενο ή άλλο περιεχόμενο</a:t>
            </a:r>
          </a:p>
          <a:p>
            <a:pPr lvl="1"/>
            <a:r>
              <a:rPr lang="el-GR" noProof="0" dirty="0"/>
              <a:t>Δεύτερο επίπεδο</a:t>
            </a:r>
          </a:p>
          <a:p>
            <a:pPr lvl="2"/>
            <a:r>
              <a:rPr lang="el-GR" noProof="0" dirty="0"/>
              <a:t>Τρίτο επίπεδο</a:t>
            </a:r>
          </a:p>
          <a:p>
            <a:pPr lvl="3"/>
            <a:r>
              <a:rPr lang="el-GR" noProof="0" dirty="0"/>
              <a:t>Τέταρτο επίπεδο</a:t>
            </a:r>
          </a:p>
          <a:p>
            <a:pPr lvl="4"/>
            <a:r>
              <a:rPr lang="el-GR" noProof="0" dirty="0"/>
              <a:t>Πέμπτο επίπεδο</a:t>
            </a:r>
          </a:p>
          <a:p>
            <a:pPr lvl="5"/>
            <a:r>
              <a:rPr lang="el-GR" noProof="0" dirty="0"/>
              <a:t>Έξι</a:t>
            </a:r>
          </a:p>
          <a:p>
            <a:pPr lvl="6"/>
            <a:r>
              <a:rPr lang="el-GR" noProof="0" dirty="0"/>
              <a:t>Επτά</a:t>
            </a:r>
          </a:p>
          <a:p>
            <a:pPr lvl="7"/>
            <a:r>
              <a:rPr lang="el-GR" noProof="0" dirty="0"/>
              <a:t>Οκτώ</a:t>
            </a:r>
          </a:p>
          <a:p>
            <a:pPr lvl="8"/>
            <a:r>
              <a:rPr lang="el-GR" noProof="0" dirty="0"/>
              <a:t>Εννέα</a:t>
            </a:r>
          </a:p>
        </p:txBody>
      </p:sp>
      <p:sp>
        <p:nvSpPr>
          <p:cNvPr id="13" name="Πλαίσιο κράτησης θέσης κειμένου 6"/>
          <p:cNvSpPr>
            <a:spLocks noGrp="1"/>
          </p:cNvSpPr>
          <p:nvPr>
            <p:ph type="body" sz="quarter" idx="19" hasCustomPrompt="1"/>
          </p:nvPr>
        </p:nvSpPr>
        <p:spPr>
          <a:xfrm>
            <a:off x="1333500" y="22602825"/>
            <a:ext cx="14935200" cy="1066800"/>
          </a:xfrm>
          <a:prstGeom prst="round1Rect">
            <a:avLst/>
          </a:prstGeom>
          <a:solidFill>
            <a:schemeClr val="accent4"/>
          </a:solidFill>
        </p:spPr>
        <p:txBody>
          <a:bodyPr lIns="365760" anchor="ctr">
            <a:noAutofit/>
          </a:bodyPr>
          <a:lstStyle>
            <a:lvl1pPr marL="0" indent="0" latinLnBrk="0">
              <a:spcBef>
                <a:spcPts val="0"/>
              </a:spcBef>
              <a:buNone/>
              <a:defRPr lang="el-GR" sz="5250" cap="all"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spcBef>
                <a:spcPts val="0"/>
              </a:spcBef>
              <a:buNone/>
              <a:defRPr lang="el-GR" sz="5250" cap="all" baseline="0">
                <a:solidFill>
                  <a:schemeClr val="bg1"/>
                </a:solidFill>
                <a:latin typeface="+mj-lt"/>
              </a:defRPr>
            </a:lvl2pPr>
            <a:lvl3pPr marL="0" indent="0" latinLnBrk="0">
              <a:spcBef>
                <a:spcPts val="0"/>
              </a:spcBef>
              <a:buNone/>
              <a:defRPr lang="el-GR" sz="5250" cap="all" baseline="0">
                <a:solidFill>
                  <a:schemeClr val="bg1"/>
                </a:solidFill>
                <a:latin typeface="+mj-lt"/>
              </a:defRPr>
            </a:lvl3pPr>
            <a:lvl4pPr marL="0" indent="0" latinLnBrk="0">
              <a:spcBef>
                <a:spcPts val="0"/>
              </a:spcBef>
              <a:buNone/>
              <a:defRPr lang="el-GR" sz="5250" cap="all" baseline="0">
                <a:solidFill>
                  <a:schemeClr val="bg1"/>
                </a:solidFill>
                <a:latin typeface="+mj-lt"/>
              </a:defRPr>
            </a:lvl4pPr>
            <a:lvl5pPr marL="0" indent="0" latinLnBrk="0">
              <a:spcBef>
                <a:spcPts val="0"/>
              </a:spcBef>
              <a:buNone/>
              <a:defRPr lang="el-GR" sz="5250" cap="all" baseline="0">
                <a:solidFill>
                  <a:schemeClr val="bg1"/>
                </a:solidFill>
                <a:latin typeface="+mj-lt"/>
              </a:defRPr>
            </a:lvl5pPr>
            <a:lvl6pPr marL="0" indent="0" latinLnBrk="0">
              <a:spcBef>
                <a:spcPts val="0"/>
              </a:spcBef>
              <a:buNone/>
              <a:defRPr lang="el-GR" sz="5250" cap="all" baseline="0">
                <a:solidFill>
                  <a:schemeClr val="bg1"/>
                </a:solidFill>
                <a:latin typeface="+mj-lt"/>
              </a:defRPr>
            </a:lvl6pPr>
            <a:lvl7pPr marL="0" indent="0" latinLnBrk="0">
              <a:spcBef>
                <a:spcPts val="0"/>
              </a:spcBef>
              <a:buNone/>
              <a:defRPr lang="el-GR" sz="5250" cap="all" baseline="0">
                <a:solidFill>
                  <a:schemeClr val="bg1"/>
                </a:solidFill>
                <a:latin typeface="+mj-lt"/>
              </a:defRPr>
            </a:lvl7pPr>
            <a:lvl8pPr marL="0" indent="0" latinLnBrk="0">
              <a:spcBef>
                <a:spcPts val="0"/>
              </a:spcBef>
              <a:buNone/>
              <a:defRPr lang="el-GR" sz="5250" cap="all" baseline="0">
                <a:solidFill>
                  <a:schemeClr val="bg1"/>
                </a:solidFill>
                <a:latin typeface="+mj-lt"/>
              </a:defRPr>
            </a:lvl8pPr>
            <a:lvl9pPr marL="0" indent="0" latinLnBrk="0">
              <a:spcBef>
                <a:spcPts val="0"/>
              </a:spcBef>
              <a:buNone/>
              <a:defRPr lang="el-GR" sz="5250" cap="all" baseline="0">
                <a:solidFill>
                  <a:schemeClr val="bg1"/>
                </a:solidFill>
                <a:latin typeface="+mj-lt"/>
              </a:defRPr>
            </a:lvl9pPr>
          </a:lstStyle>
          <a:p>
            <a:pPr lvl="0"/>
            <a:r>
              <a:rPr lang="el-GR" noProof="0" dirty="0"/>
              <a:t>Επικεφαλίδα</a:t>
            </a:r>
          </a:p>
        </p:txBody>
      </p:sp>
      <p:sp>
        <p:nvSpPr>
          <p:cNvPr id="21" name="Σύμβολο κράτησης θέσης περιεχομένου 17"/>
          <p:cNvSpPr>
            <a:spLocks noGrp="1"/>
          </p:cNvSpPr>
          <p:nvPr>
            <p:ph sz="quarter" idx="26" hasCustomPrompt="1"/>
          </p:nvPr>
        </p:nvSpPr>
        <p:spPr>
          <a:xfrm>
            <a:off x="1333500" y="23674959"/>
            <a:ext cx="14935200" cy="4425402"/>
          </a:xfrm>
        </p:spPr>
        <p:txBody>
          <a:bodyPr lIns="365760" tIns="182880"/>
          <a:lstStyle>
            <a:lvl1pPr latinLnBrk="0">
              <a:defRPr lang="el-GR" baseline="0">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latinLnBrk="0">
              <a:defRPr lang="el-GR">
                <a:latin typeface="Segoe UI" panose="020B0502040204020203" pitchFamily="34" charset="0"/>
                <a:ea typeface="Segoe UI" panose="020B0502040204020203" pitchFamily="34" charset="0"/>
                <a:cs typeface="Segoe UI" panose="020B0502040204020203" pitchFamily="34" charset="0"/>
              </a:defRPr>
            </a:lvl5pPr>
            <a:lvl6pPr latinLnBrk="0">
              <a:defRPr lang="el-GR">
                <a:latin typeface="Segoe UI" panose="020B0502040204020203" pitchFamily="34" charset="0"/>
                <a:ea typeface="Segoe UI" panose="020B0502040204020203" pitchFamily="34" charset="0"/>
                <a:cs typeface="Segoe UI" panose="020B0502040204020203" pitchFamily="34" charset="0"/>
              </a:defRPr>
            </a:lvl6pPr>
            <a:lvl7pPr latinLnBrk="0">
              <a:defRPr lang="el-GR">
                <a:latin typeface="Segoe UI" panose="020B0502040204020203" pitchFamily="34" charset="0"/>
                <a:ea typeface="Segoe UI" panose="020B0502040204020203" pitchFamily="34" charset="0"/>
                <a:cs typeface="Segoe UI" panose="020B0502040204020203" pitchFamily="34" charset="0"/>
              </a:defRPr>
            </a:lvl7pPr>
            <a:lvl8pPr latinLnBrk="0">
              <a:defRPr lang="el-GR">
                <a:latin typeface="Segoe UI" panose="020B0502040204020203" pitchFamily="34" charset="0"/>
                <a:ea typeface="Segoe UI" panose="020B0502040204020203" pitchFamily="34" charset="0"/>
                <a:cs typeface="Segoe UI" panose="020B0502040204020203" pitchFamily="34" charset="0"/>
              </a:defRPr>
            </a:lvl8pPr>
            <a:lvl9pPr latinLnBrk="0">
              <a:defRPr lang="el-GR">
                <a:latin typeface="Segoe UI" panose="020B0502040204020203" pitchFamily="34" charset="0"/>
                <a:ea typeface="Segoe UI" panose="020B0502040204020203" pitchFamily="34" charset="0"/>
                <a:cs typeface="Segoe UI" panose="020B0502040204020203" pitchFamily="34" charset="0"/>
              </a:defRPr>
            </a:lvl9pPr>
          </a:lstStyle>
          <a:p>
            <a:pPr lvl="0"/>
            <a:r>
              <a:rPr lang="el-GR" noProof="0" dirty="0"/>
              <a:t>Χρησιμοποιήστε αυτό το πλαίσιο κράτησης θέσης για να προσθέσετε κείμενο ή άλλο περιεχόμενο</a:t>
            </a:r>
          </a:p>
          <a:p>
            <a:pPr lvl="1"/>
            <a:r>
              <a:rPr lang="el-GR" noProof="0" dirty="0"/>
              <a:t>Δεύτερο επίπεδο</a:t>
            </a:r>
          </a:p>
          <a:p>
            <a:pPr lvl="2"/>
            <a:r>
              <a:rPr lang="el-GR" noProof="0" dirty="0"/>
              <a:t>Τρίτο επίπεδο</a:t>
            </a:r>
          </a:p>
          <a:p>
            <a:pPr lvl="3"/>
            <a:r>
              <a:rPr lang="el-GR" noProof="0" dirty="0"/>
              <a:t>Τέταρτο επίπεδο</a:t>
            </a:r>
          </a:p>
          <a:p>
            <a:pPr lvl="4"/>
            <a:r>
              <a:rPr lang="el-GR" noProof="0" dirty="0"/>
              <a:t>Πέμπτο επίπεδο</a:t>
            </a:r>
          </a:p>
          <a:p>
            <a:pPr lvl="5"/>
            <a:r>
              <a:rPr lang="el-GR" noProof="0" dirty="0"/>
              <a:t>Έξι</a:t>
            </a:r>
          </a:p>
          <a:p>
            <a:pPr lvl="6"/>
            <a:r>
              <a:rPr lang="el-GR" noProof="0" dirty="0"/>
              <a:t>Επτά</a:t>
            </a:r>
          </a:p>
          <a:p>
            <a:pPr lvl="7"/>
            <a:r>
              <a:rPr lang="el-GR" noProof="0" dirty="0"/>
              <a:t>Οκτώ</a:t>
            </a:r>
          </a:p>
          <a:p>
            <a:pPr lvl="8"/>
            <a:r>
              <a:rPr lang="el-GR" noProof="0" dirty="0"/>
              <a:t>Εννέα</a:t>
            </a:r>
          </a:p>
        </p:txBody>
      </p:sp>
      <p:sp>
        <p:nvSpPr>
          <p:cNvPr id="15" name="Πλαίσιο κράτησης θέσης κειμένου 6"/>
          <p:cNvSpPr>
            <a:spLocks noGrp="1"/>
          </p:cNvSpPr>
          <p:nvPr>
            <p:ph type="body" sz="quarter" idx="21" hasCustomPrompt="1"/>
          </p:nvPr>
        </p:nvSpPr>
        <p:spPr>
          <a:xfrm>
            <a:off x="18135600" y="5120640"/>
            <a:ext cx="14935200" cy="1066800"/>
          </a:xfrm>
          <a:prstGeom prst="round1Rect">
            <a:avLst/>
          </a:prstGeom>
          <a:solidFill>
            <a:schemeClr val="accent5"/>
          </a:solidFill>
        </p:spPr>
        <p:txBody>
          <a:bodyPr lIns="365760" anchor="ctr">
            <a:noAutofit/>
          </a:bodyPr>
          <a:lstStyle>
            <a:lvl1pPr marL="0" indent="0" latinLnBrk="0">
              <a:spcBef>
                <a:spcPts val="0"/>
              </a:spcBef>
              <a:buNone/>
              <a:defRPr lang="el-GR" sz="5250" cap="all"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spcBef>
                <a:spcPts val="0"/>
              </a:spcBef>
              <a:buNone/>
              <a:defRPr lang="el-GR" sz="5250" cap="all" baseline="0">
                <a:solidFill>
                  <a:schemeClr val="bg1"/>
                </a:solidFill>
                <a:latin typeface="+mj-lt"/>
              </a:defRPr>
            </a:lvl2pPr>
            <a:lvl3pPr marL="0" indent="0" latinLnBrk="0">
              <a:spcBef>
                <a:spcPts val="0"/>
              </a:spcBef>
              <a:buNone/>
              <a:defRPr lang="el-GR" sz="5250" cap="all" baseline="0">
                <a:solidFill>
                  <a:schemeClr val="bg1"/>
                </a:solidFill>
                <a:latin typeface="+mj-lt"/>
              </a:defRPr>
            </a:lvl3pPr>
            <a:lvl4pPr marL="0" indent="0" latinLnBrk="0">
              <a:spcBef>
                <a:spcPts val="0"/>
              </a:spcBef>
              <a:buNone/>
              <a:defRPr lang="el-GR" sz="5250" cap="all" baseline="0">
                <a:solidFill>
                  <a:schemeClr val="bg1"/>
                </a:solidFill>
                <a:latin typeface="+mj-lt"/>
              </a:defRPr>
            </a:lvl4pPr>
            <a:lvl5pPr marL="0" indent="0" latinLnBrk="0">
              <a:spcBef>
                <a:spcPts val="0"/>
              </a:spcBef>
              <a:buNone/>
              <a:defRPr lang="el-GR" sz="5250" cap="all" baseline="0">
                <a:solidFill>
                  <a:schemeClr val="bg1"/>
                </a:solidFill>
                <a:latin typeface="+mj-lt"/>
              </a:defRPr>
            </a:lvl5pPr>
            <a:lvl6pPr marL="0" indent="0" latinLnBrk="0">
              <a:spcBef>
                <a:spcPts val="0"/>
              </a:spcBef>
              <a:buNone/>
              <a:defRPr lang="el-GR" sz="5250" cap="all" baseline="0">
                <a:solidFill>
                  <a:schemeClr val="bg1"/>
                </a:solidFill>
                <a:latin typeface="+mj-lt"/>
              </a:defRPr>
            </a:lvl6pPr>
            <a:lvl7pPr marL="0" indent="0" latinLnBrk="0">
              <a:spcBef>
                <a:spcPts val="0"/>
              </a:spcBef>
              <a:buNone/>
              <a:defRPr lang="el-GR" sz="5250" cap="all" baseline="0">
                <a:solidFill>
                  <a:schemeClr val="bg1"/>
                </a:solidFill>
                <a:latin typeface="+mj-lt"/>
              </a:defRPr>
            </a:lvl7pPr>
            <a:lvl8pPr marL="0" indent="0" latinLnBrk="0">
              <a:spcBef>
                <a:spcPts val="0"/>
              </a:spcBef>
              <a:buNone/>
              <a:defRPr lang="el-GR" sz="5250" cap="all" baseline="0">
                <a:solidFill>
                  <a:schemeClr val="bg1"/>
                </a:solidFill>
                <a:latin typeface="+mj-lt"/>
              </a:defRPr>
            </a:lvl8pPr>
            <a:lvl9pPr marL="0" indent="0" latinLnBrk="0">
              <a:spcBef>
                <a:spcPts val="0"/>
              </a:spcBef>
              <a:buNone/>
              <a:defRPr lang="el-GR" sz="5250" cap="all" baseline="0">
                <a:solidFill>
                  <a:schemeClr val="bg1"/>
                </a:solidFill>
                <a:latin typeface="+mj-lt"/>
              </a:defRPr>
            </a:lvl9pPr>
          </a:lstStyle>
          <a:p>
            <a:pPr lvl="0"/>
            <a:r>
              <a:rPr lang="el-GR" noProof="0" dirty="0"/>
              <a:t>Επικεφαλίδα</a:t>
            </a:r>
          </a:p>
        </p:txBody>
      </p:sp>
      <p:sp>
        <p:nvSpPr>
          <p:cNvPr id="22" name="Σύμβολο κράτησης θέσης περιεχομένου 17"/>
          <p:cNvSpPr>
            <a:spLocks noGrp="1"/>
          </p:cNvSpPr>
          <p:nvPr>
            <p:ph sz="quarter" idx="27" hasCustomPrompt="1"/>
          </p:nvPr>
        </p:nvSpPr>
        <p:spPr>
          <a:xfrm>
            <a:off x="18135600" y="6187440"/>
            <a:ext cx="14935200" cy="4721386"/>
          </a:xfrm>
        </p:spPr>
        <p:txBody>
          <a:bodyPr lIns="365760" tIns="182880"/>
          <a:lstStyle>
            <a:lvl1pPr latinLnBrk="0">
              <a:defRPr lang="el-GR" baseline="0">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latinLnBrk="0">
              <a:defRPr lang="el-GR">
                <a:latin typeface="Segoe UI" panose="020B0502040204020203" pitchFamily="34" charset="0"/>
                <a:ea typeface="Segoe UI" panose="020B0502040204020203" pitchFamily="34" charset="0"/>
                <a:cs typeface="Segoe UI" panose="020B0502040204020203" pitchFamily="34" charset="0"/>
              </a:defRPr>
            </a:lvl5pPr>
            <a:lvl6pPr latinLnBrk="0">
              <a:defRPr lang="el-GR">
                <a:latin typeface="Segoe UI" panose="020B0502040204020203" pitchFamily="34" charset="0"/>
                <a:ea typeface="Segoe UI" panose="020B0502040204020203" pitchFamily="34" charset="0"/>
                <a:cs typeface="Segoe UI" panose="020B0502040204020203" pitchFamily="34" charset="0"/>
              </a:defRPr>
            </a:lvl6pPr>
            <a:lvl7pPr latinLnBrk="0">
              <a:defRPr lang="el-GR">
                <a:latin typeface="Segoe UI" panose="020B0502040204020203" pitchFamily="34" charset="0"/>
                <a:ea typeface="Segoe UI" panose="020B0502040204020203" pitchFamily="34" charset="0"/>
                <a:cs typeface="Segoe UI" panose="020B0502040204020203" pitchFamily="34" charset="0"/>
              </a:defRPr>
            </a:lvl7pPr>
            <a:lvl8pPr latinLnBrk="0">
              <a:defRPr lang="el-GR">
                <a:latin typeface="Segoe UI" panose="020B0502040204020203" pitchFamily="34" charset="0"/>
                <a:ea typeface="Segoe UI" panose="020B0502040204020203" pitchFamily="34" charset="0"/>
                <a:cs typeface="Segoe UI" panose="020B0502040204020203" pitchFamily="34" charset="0"/>
              </a:defRPr>
            </a:lvl8pPr>
            <a:lvl9pPr latinLnBrk="0">
              <a:defRPr lang="el-GR">
                <a:latin typeface="Segoe UI" panose="020B0502040204020203" pitchFamily="34" charset="0"/>
                <a:ea typeface="Segoe UI" panose="020B0502040204020203" pitchFamily="34" charset="0"/>
                <a:cs typeface="Segoe UI" panose="020B0502040204020203" pitchFamily="34" charset="0"/>
              </a:defRPr>
            </a:lvl9pPr>
          </a:lstStyle>
          <a:p>
            <a:pPr lvl="0"/>
            <a:r>
              <a:rPr lang="el-GR" noProof="0" dirty="0"/>
              <a:t>Χρησιμοποιήστε αυτό το πλαίσιο κράτησης θέσης για να προσθέσετε κείμενο ή άλλο περιεχόμενο</a:t>
            </a:r>
          </a:p>
          <a:p>
            <a:pPr lvl="1"/>
            <a:r>
              <a:rPr lang="el-GR" noProof="0" dirty="0"/>
              <a:t>Δεύτερο επίπεδο</a:t>
            </a:r>
          </a:p>
          <a:p>
            <a:pPr lvl="2"/>
            <a:r>
              <a:rPr lang="el-GR" noProof="0" dirty="0"/>
              <a:t>Τρίτο επίπεδο</a:t>
            </a:r>
          </a:p>
          <a:p>
            <a:pPr lvl="3"/>
            <a:r>
              <a:rPr lang="el-GR" noProof="0" dirty="0"/>
              <a:t>Τέταρτο επίπεδο</a:t>
            </a:r>
          </a:p>
          <a:p>
            <a:pPr lvl="4"/>
            <a:r>
              <a:rPr lang="el-GR" noProof="0" dirty="0"/>
              <a:t>Πέμπτο επίπεδο</a:t>
            </a:r>
          </a:p>
          <a:p>
            <a:pPr lvl="5"/>
            <a:r>
              <a:rPr lang="el-GR" noProof="0" dirty="0"/>
              <a:t>Έξι</a:t>
            </a:r>
          </a:p>
          <a:p>
            <a:pPr lvl="6"/>
            <a:r>
              <a:rPr lang="el-GR" noProof="0" dirty="0"/>
              <a:t>Επτά</a:t>
            </a:r>
          </a:p>
          <a:p>
            <a:pPr lvl="7"/>
            <a:r>
              <a:rPr lang="el-GR" noProof="0" dirty="0"/>
              <a:t>Οκτώ</a:t>
            </a:r>
          </a:p>
          <a:p>
            <a:pPr lvl="8"/>
            <a:r>
              <a:rPr lang="el-GR" noProof="0" dirty="0"/>
              <a:t>Εννέα</a:t>
            </a:r>
          </a:p>
        </p:txBody>
      </p:sp>
      <p:sp>
        <p:nvSpPr>
          <p:cNvPr id="18" name="Σύμβολο κράτησης θέσης περιεχομένου 17"/>
          <p:cNvSpPr>
            <a:spLocks noGrp="1"/>
          </p:cNvSpPr>
          <p:nvPr>
            <p:ph sz="quarter" idx="23" hasCustomPrompt="1"/>
          </p:nvPr>
        </p:nvSpPr>
        <p:spPr>
          <a:xfrm>
            <a:off x="18135600" y="11125695"/>
            <a:ext cx="14935200" cy="5400675"/>
          </a:xfrm>
        </p:spPr>
        <p:txBody>
          <a:bodyPr lIns="365760" tIns="182880"/>
          <a:lstStyle>
            <a:lvl1pPr latinLnBrk="0">
              <a:defRPr lang="el-GR" baseline="0">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latinLnBrk="0">
              <a:defRPr lang="el-GR">
                <a:latin typeface="Segoe UI" panose="020B0502040204020203" pitchFamily="34" charset="0"/>
                <a:ea typeface="Segoe UI" panose="020B0502040204020203" pitchFamily="34" charset="0"/>
                <a:cs typeface="Segoe UI" panose="020B0502040204020203" pitchFamily="34" charset="0"/>
              </a:defRPr>
            </a:lvl5pPr>
            <a:lvl6pPr latinLnBrk="0">
              <a:defRPr lang="el-GR">
                <a:latin typeface="Segoe UI" panose="020B0502040204020203" pitchFamily="34" charset="0"/>
                <a:ea typeface="Segoe UI" panose="020B0502040204020203" pitchFamily="34" charset="0"/>
                <a:cs typeface="Segoe UI" panose="020B0502040204020203" pitchFamily="34" charset="0"/>
              </a:defRPr>
            </a:lvl6pPr>
            <a:lvl7pPr latinLnBrk="0">
              <a:defRPr lang="el-GR">
                <a:latin typeface="Segoe UI" panose="020B0502040204020203" pitchFamily="34" charset="0"/>
                <a:ea typeface="Segoe UI" panose="020B0502040204020203" pitchFamily="34" charset="0"/>
                <a:cs typeface="Segoe UI" panose="020B0502040204020203" pitchFamily="34" charset="0"/>
              </a:defRPr>
            </a:lvl7pPr>
            <a:lvl8pPr latinLnBrk="0">
              <a:defRPr lang="el-GR">
                <a:latin typeface="Segoe UI" panose="020B0502040204020203" pitchFamily="34" charset="0"/>
                <a:ea typeface="Segoe UI" panose="020B0502040204020203" pitchFamily="34" charset="0"/>
                <a:cs typeface="Segoe UI" panose="020B0502040204020203" pitchFamily="34" charset="0"/>
              </a:defRPr>
            </a:lvl8pPr>
            <a:lvl9pPr latinLnBrk="0">
              <a:defRPr lang="el-GR">
                <a:latin typeface="Segoe UI" panose="020B0502040204020203" pitchFamily="34" charset="0"/>
                <a:ea typeface="Segoe UI" panose="020B0502040204020203" pitchFamily="34" charset="0"/>
                <a:cs typeface="Segoe UI" panose="020B0502040204020203" pitchFamily="34" charset="0"/>
              </a:defRPr>
            </a:lvl9pPr>
          </a:lstStyle>
          <a:p>
            <a:pPr lvl="0"/>
            <a:r>
              <a:rPr lang="el-GR" noProof="0" dirty="0"/>
              <a:t>Χρησιμοποιήστε αυτό το πλαίσιο κράτησης θέσης για να προσθέσετε κείμενο ή άλλο περιεχόμενο</a:t>
            </a:r>
          </a:p>
          <a:p>
            <a:pPr lvl="1"/>
            <a:r>
              <a:rPr lang="el-GR" noProof="0" dirty="0"/>
              <a:t>Δεύτερο επίπεδο</a:t>
            </a:r>
          </a:p>
          <a:p>
            <a:pPr lvl="2"/>
            <a:r>
              <a:rPr lang="el-GR" noProof="0" dirty="0"/>
              <a:t>Τρίτο επίπεδο</a:t>
            </a:r>
          </a:p>
          <a:p>
            <a:pPr lvl="3"/>
            <a:r>
              <a:rPr lang="el-GR" noProof="0" dirty="0"/>
              <a:t>Τέταρτο επίπεδο</a:t>
            </a:r>
          </a:p>
          <a:p>
            <a:pPr lvl="4"/>
            <a:r>
              <a:rPr lang="el-GR" noProof="0" dirty="0"/>
              <a:t>Πέμπτο επίπεδο</a:t>
            </a:r>
          </a:p>
          <a:p>
            <a:pPr lvl="5"/>
            <a:r>
              <a:rPr lang="el-GR" noProof="0" dirty="0"/>
              <a:t>Έξι</a:t>
            </a:r>
          </a:p>
          <a:p>
            <a:pPr lvl="6"/>
            <a:r>
              <a:rPr lang="el-GR" noProof="0" dirty="0"/>
              <a:t>Επτά</a:t>
            </a:r>
          </a:p>
          <a:p>
            <a:pPr lvl="7"/>
            <a:r>
              <a:rPr lang="el-GR" noProof="0" dirty="0"/>
              <a:t>Οκτώ</a:t>
            </a:r>
          </a:p>
          <a:p>
            <a:pPr lvl="8"/>
            <a:r>
              <a:rPr lang="el-GR" noProof="0" dirty="0"/>
              <a:t>Εννέα</a:t>
            </a:r>
          </a:p>
        </p:txBody>
      </p:sp>
      <p:sp>
        <p:nvSpPr>
          <p:cNvPr id="23" name="Σύμβολο κράτησης θέσης περιεχομένου 17"/>
          <p:cNvSpPr>
            <a:spLocks noGrp="1"/>
          </p:cNvSpPr>
          <p:nvPr>
            <p:ph sz="quarter" idx="28" hasCustomPrompt="1"/>
          </p:nvPr>
        </p:nvSpPr>
        <p:spPr>
          <a:xfrm>
            <a:off x="18135600" y="20535900"/>
            <a:ext cx="14935200" cy="1533525"/>
          </a:xfrm>
        </p:spPr>
        <p:txBody>
          <a:bodyPr tIns="182880"/>
          <a:lstStyle>
            <a:lvl1pPr latinLnBrk="0">
              <a:defRPr lang="el-GR" baseline="0">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5pPr latinLnBrk="0">
              <a:defRPr lang="el-GR"/>
            </a:lvl5pPr>
            <a:lvl6pPr latinLnBrk="0">
              <a:defRPr lang="el-GR"/>
            </a:lvl6pPr>
            <a:lvl7pPr latinLnBrk="0">
              <a:defRPr lang="el-GR"/>
            </a:lvl7pPr>
            <a:lvl8pPr latinLnBrk="0">
              <a:defRPr lang="el-GR"/>
            </a:lvl8pPr>
            <a:lvl9pPr latinLnBrk="0">
              <a:defRPr lang="el-GR"/>
            </a:lvl9pPr>
          </a:lstStyle>
          <a:p>
            <a:pPr lvl="0"/>
            <a:r>
              <a:rPr lang="el-GR" noProof="0" dirty="0"/>
              <a:t>Χρησιμοποιήστε αυτό το πλαίσιο κράτησης θέσης για να προσθέσετε κείμενο ή άλλο περιεχόμενο</a:t>
            </a:r>
          </a:p>
          <a:p>
            <a:pPr lvl="1"/>
            <a:r>
              <a:rPr lang="el-GR" noProof="0" dirty="0"/>
              <a:t>Δεύτερο επίπεδο</a:t>
            </a:r>
          </a:p>
        </p:txBody>
      </p:sp>
      <p:sp>
        <p:nvSpPr>
          <p:cNvPr id="24" name="Πλαίσιο κράτησης θέσης κειμένου 6"/>
          <p:cNvSpPr>
            <a:spLocks noGrp="1"/>
          </p:cNvSpPr>
          <p:nvPr>
            <p:ph type="body" sz="quarter" idx="29" hasCustomPrompt="1"/>
          </p:nvPr>
        </p:nvSpPr>
        <p:spPr>
          <a:xfrm>
            <a:off x="18135600" y="22602825"/>
            <a:ext cx="14935200" cy="1066800"/>
          </a:xfrm>
          <a:prstGeom prst="round1Rect">
            <a:avLst/>
          </a:prstGeom>
          <a:solidFill>
            <a:schemeClr val="accent6"/>
          </a:solidFill>
        </p:spPr>
        <p:txBody>
          <a:bodyPr lIns="365760" anchor="ctr">
            <a:noAutofit/>
          </a:bodyPr>
          <a:lstStyle>
            <a:lvl1pPr marL="0" indent="0" latinLnBrk="0">
              <a:spcBef>
                <a:spcPts val="0"/>
              </a:spcBef>
              <a:buNone/>
              <a:defRPr lang="el-GR" sz="5250" cap="all"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spcBef>
                <a:spcPts val="0"/>
              </a:spcBef>
              <a:buNone/>
              <a:defRPr lang="el-GR" sz="5250" cap="all" baseline="0">
                <a:solidFill>
                  <a:schemeClr val="bg1"/>
                </a:solidFill>
                <a:latin typeface="+mj-lt"/>
              </a:defRPr>
            </a:lvl2pPr>
            <a:lvl3pPr marL="0" indent="0" latinLnBrk="0">
              <a:spcBef>
                <a:spcPts val="0"/>
              </a:spcBef>
              <a:buNone/>
              <a:defRPr lang="el-GR" sz="5250" cap="all" baseline="0">
                <a:solidFill>
                  <a:schemeClr val="bg1"/>
                </a:solidFill>
                <a:latin typeface="+mj-lt"/>
              </a:defRPr>
            </a:lvl3pPr>
            <a:lvl4pPr marL="0" indent="0" latinLnBrk="0">
              <a:spcBef>
                <a:spcPts val="0"/>
              </a:spcBef>
              <a:buNone/>
              <a:defRPr lang="el-GR" sz="5250" cap="all" baseline="0">
                <a:solidFill>
                  <a:schemeClr val="bg1"/>
                </a:solidFill>
                <a:latin typeface="+mj-lt"/>
              </a:defRPr>
            </a:lvl4pPr>
            <a:lvl5pPr marL="0" indent="0" latinLnBrk="0">
              <a:spcBef>
                <a:spcPts val="0"/>
              </a:spcBef>
              <a:buNone/>
              <a:defRPr lang="el-GR" sz="5250" cap="all" baseline="0">
                <a:solidFill>
                  <a:schemeClr val="bg1"/>
                </a:solidFill>
                <a:latin typeface="+mj-lt"/>
              </a:defRPr>
            </a:lvl5pPr>
            <a:lvl6pPr marL="0" indent="0" latinLnBrk="0">
              <a:spcBef>
                <a:spcPts val="0"/>
              </a:spcBef>
              <a:buNone/>
              <a:defRPr lang="el-GR" sz="5250" cap="all" baseline="0">
                <a:solidFill>
                  <a:schemeClr val="bg1"/>
                </a:solidFill>
                <a:latin typeface="+mj-lt"/>
              </a:defRPr>
            </a:lvl6pPr>
            <a:lvl7pPr marL="0" indent="0" latinLnBrk="0">
              <a:spcBef>
                <a:spcPts val="0"/>
              </a:spcBef>
              <a:buNone/>
              <a:defRPr lang="el-GR" sz="5250" cap="all" baseline="0">
                <a:solidFill>
                  <a:schemeClr val="bg1"/>
                </a:solidFill>
                <a:latin typeface="+mj-lt"/>
              </a:defRPr>
            </a:lvl7pPr>
            <a:lvl8pPr marL="0" indent="0" latinLnBrk="0">
              <a:spcBef>
                <a:spcPts val="0"/>
              </a:spcBef>
              <a:buNone/>
              <a:defRPr lang="el-GR" sz="5250" cap="all" baseline="0">
                <a:solidFill>
                  <a:schemeClr val="bg1"/>
                </a:solidFill>
                <a:latin typeface="+mj-lt"/>
              </a:defRPr>
            </a:lvl8pPr>
            <a:lvl9pPr marL="0" indent="0" latinLnBrk="0">
              <a:spcBef>
                <a:spcPts val="0"/>
              </a:spcBef>
              <a:buNone/>
              <a:defRPr lang="el-GR" sz="5250" cap="all" baseline="0">
                <a:solidFill>
                  <a:schemeClr val="bg1"/>
                </a:solidFill>
                <a:latin typeface="+mj-lt"/>
              </a:defRPr>
            </a:lvl9pPr>
          </a:lstStyle>
          <a:p>
            <a:pPr lvl="0"/>
            <a:r>
              <a:rPr lang="el-GR" noProof="0" dirty="0"/>
              <a:t>Επικεφαλίδα</a:t>
            </a:r>
          </a:p>
        </p:txBody>
      </p:sp>
      <p:sp>
        <p:nvSpPr>
          <p:cNvPr id="25" name="Σύμβολο κράτησης θέσης περιεχομένου 17"/>
          <p:cNvSpPr>
            <a:spLocks noGrp="1"/>
          </p:cNvSpPr>
          <p:nvPr>
            <p:ph sz="quarter" idx="30" hasCustomPrompt="1"/>
          </p:nvPr>
        </p:nvSpPr>
        <p:spPr>
          <a:xfrm>
            <a:off x="18135600" y="23674959"/>
            <a:ext cx="14935200" cy="4420068"/>
          </a:xfrm>
        </p:spPr>
        <p:txBody>
          <a:bodyPr lIns="365760" tIns="182880"/>
          <a:lstStyle>
            <a:lvl1pPr latinLnBrk="0">
              <a:defRPr lang="el-GR" baseline="0">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latinLnBrk="0">
              <a:defRPr lang="el-GR">
                <a:latin typeface="Segoe UI" panose="020B0502040204020203" pitchFamily="34" charset="0"/>
                <a:ea typeface="Segoe UI" panose="020B0502040204020203" pitchFamily="34" charset="0"/>
                <a:cs typeface="Segoe UI" panose="020B0502040204020203" pitchFamily="34" charset="0"/>
              </a:defRPr>
            </a:lvl5pPr>
            <a:lvl6pPr latinLnBrk="0">
              <a:defRPr lang="el-GR">
                <a:latin typeface="Segoe UI" panose="020B0502040204020203" pitchFamily="34" charset="0"/>
                <a:ea typeface="Segoe UI" panose="020B0502040204020203" pitchFamily="34" charset="0"/>
                <a:cs typeface="Segoe UI" panose="020B0502040204020203" pitchFamily="34" charset="0"/>
              </a:defRPr>
            </a:lvl6pPr>
            <a:lvl7pPr latinLnBrk="0">
              <a:defRPr lang="el-GR">
                <a:latin typeface="Segoe UI" panose="020B0502040204020203" pitchFamily="34" charset="0"/>
                <a:ea typeface="Segoe UI" panose="020B0502040204020203" pitchFamily="34" charset="0"/>
                <a:cs typeface="Segoe UI" panose="020B0502040204020203" pitchFamily="34" charset="0"/>
              </a:defRPr>
            </a:lvl7pPr>
            <a:lvl8pPr latinLnBrk="0">
              <a:defRPr lang="el-GR">
                <a:latin typeface="Segoe UI" panose="020B0502040204020203" pitchFamily="34" charset="0"/>
                <a:ea typeface="Segoe UI" panose="020B0502040204020203" pitchFamily="34" charset="0"/>
                <a:cs typeface="Segoe UI" panose="020B0502040204020203" pitchFamily="34" charset="0"/>
              </a:defRPr>
            </a:lvl8pPr>
            <a:lvl9pPr latinLnBrk="0">
              <a:defRPr lang="el-GR">
                <a:latin typeface="Segoe UI" panose="020B0502040204020203" pitchFamily="34" charset="0"/>
                <a:ea typeface="Segoe UI" panose="020B0502040204020203" pitchFamily="34" charset="0"/>
                <a:cs typeface="Segoe UI" panose="020B0502040204020203" pitchFamily="34" charset="0"/>
              </a:defRPr>
            </a:lvl9pPr>
          </a:lstStyle>
          <a:p>
            <a:pPr lvl="0"/>
            <a:r>
              <a:rPr lang="el-GR" noProof="0" dirty="0"/>
              <a:t>Χρησιμοποιήστε αυτό το πλαίσιο κράτησης θέσης για να προσθέσετε κείμενο ή άλλο περιεχόμενο</a:t>
            </a:r>
          </a:p>
          <a:p>
            <a:pPr lvl="1"/>
            <a:r>
              <a:rPr lang="el-GR" noProof="0" dirty="0"/>
              <a:t>Δεύτερο επίπεδο</a:t>
            </a:r>
          </a:p>
          <a:p>
            <a:pPr lvl="2"/>
            <a:r>
              <a:rPr lang="el-GR" noProof="0" dirty="0"/>
              <a:t>Τρίτο επίπεδο</a:t>
            </a:r>
          </a:p>
          <a:p>
            <a:pPr lvl="3"/>
            <a:r>
              <a:rPr lang="el-GR" noProof="0" dirty="0"/>
              <a:t>Τέταρτο επίπεδο</a:t>
            </a:r>
          </a:p>
          <a:p>
            <a:pPr lvl="4"/>
            <a:r>
              <a:rPr lang="el-GR" noProof="0" dirty="0"/>
              <a:t>Πέμπτο επίπεδο</a:t>
            </a:r>
          </a:p>
          <a:p>
            <a:pPr lvl="5"/>
            <a:r>
              <a:rPr lang="el-GR" noProof="0" dirty="0"/>
              <a:t>Έξι</a:t>
            </a:r>
          </a:p>
          <a:p>
            <a:pPr lvl="6"/>
            <a:r>
              <a:rPr lang="el-GR" noProof="0" dirty="0"/>
              <a:t>Επτά</a:t>
            </a:r>
          </a:p>
          <a:p>
            <a:pPr lvl="7"/>
            <a:r>
              <a:rPr lang="el-GR" noProof="0" dirty="0"/>
              <a:t>Οκτώ</a:t>
            </a:r>
          </a:p>
          <a:p>
            <a:pPr lvl="8"/>
            <a:r>
              <a:rPr lang="el-GR" noProof="0" dirty="0"/>
              <a:t>Εννέα</a:t>
            </a:r>
          </a:p>
        </p:txBody>
      </p:sp>
      <p:sp>
        <p:nvSpPr>
          <p:cNvPr id="26" name="Πλαίσιο κράτησης θέσης κειμένου 6"/>
          <p:cNvSpPr>
            <a:spLocks noGrp="1"/>
          </p:cNvSpPr>
          <p:nvPr>
            <p:ph type="body" sz="quarter" idx="31" hasCustomPrompt="1"/>
          </p:nvPr>
        </p:nvSpPr>
        <p:spPr>
          <a:xfrm>
            <a:off x="34884360" y="5120640"/>
            <a:ext cx="14935200" cy="1066800"/>
          </a:xfrm>
          <a:prstGeom prst="round1Rect">
            <a:avLst/>
          </a:prstGeom>
          <a:solidFill>
            <a:schemeClr val="accent6"/>
          </a:solidFill>
        </p:spPr>
        <p:txBody>
          <a:bodyPr lIns="365760" anchor="ctr">
            <a:noAutofit/>
          </a:bodyPr>
          <a:lstStyle>
            <a:lvl1pPr marL="0" indent="0" latinLnBrk="0">
              <a:spcBef>
                <a:spcPts val="0"/>
              </a:spcBef>
              <a:buNone/>
              <a:defRPr lang="el-GR" sz="5250" cap="all"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spcBef>
                <a:spcPts val="0"/>
              </a:spcBef>
              <a:buNone/>
              <a:defRPr lang="el-GR" sz="5250" cap="all" baseline="0">
                <a:solidFill>
                  <a:schemeClr val="bg1"/>
                </a:solidFill>
                <a:latin typeface="+mj-lt"/>
              </a:defRPr>
            </a:lvl2pPr>
            <a:lvl3pPr marL="0" indent="0" latinLnBrk="0">
              <a:spcBef>
                <a:spcPts val="0"/>
              </a:spcBef>
              <a:buNone/>
              <a:defRPr lang="el-GR" sz="5250" cap="all" baseline="0">
                <a:solidFill>
                  <a:schemeClr val="bg1"/>
                </a:solidFill>
                <a:latin typeface="+mj-lt"/>
              </a:defRPr>
            </a:lvl3pPr>
            <a:lvl4pPr marL="0" indent="0" latinLnBrk="0">
              <a:spcBef>
                <a:spcPts val="0"/>
              </a:spcBef>
              <a:buNone/>
              <a:defRPr lang="el-GR" sz="5250" cap="all" baseline="0">
                <a:solidFill>
                  <a:schemeClr val="bg1"/>
                </a:solidFill>
                <a:latin typeface="+mj-lt"/>
              </a:defRPr>
            </a:lvl4pPr>
            <a:lvl5pPr marL="0" indent="0" latinLnBrk="0">
              <a:spcBef>
                <a:spcPts val="0"/>
              </a:spcBef>
              <a:buNone/>
              <a:defRPr lang="el-GR" sz="5250" cap="all" baseline="0">
                <a:solidFill>
                  <a:schemeClr val="bg1"/>
                </a:solidFill>
                <a:latin typeface="+mj-lt"/>
              </a:defRPr>
            </a:lvl5pPr>
            <a:lvl6pPr marL="0" indent="0" latinLnBrk="0">
              <a:spcBef>
                <a:spcPts val="0"/>
              </a:spcBef>
              <a:buNone/>
              <a:defRPr lang="el-GR" sz="5250" cap="all" baseline="0">
                <a:solidFill>
                  <a:schemeClr val="bg1"/>
                </a:solidFill>
                <a:latin typeface="+mj-lt"/>
              </a:defRPr>
            </a:lvl6pPr>
            <a:lvl7pPr marL="0" indent="0" latinLnBrk="0">
              <a:spcBef>
                <a:spcPts val="0"/>
              </a:spcBef>
              <a:buNone/>
              <a:defRPr lang="el-GR" sz="5250" cap="all" baseline="0">
                <a:solidFill>
                  <a:schemeClr val="bg1"/>
                </a:solidFill>
                <a:latin typeface="+mj-lt"/>
              </a:defRPr>
            </a:lvl7pPr>
            <a:lvl8pPr marL="0" indent="0" latinLnBrk="0">
              <a:spcBef>
                <a:spcPts val="0"/>
              </a:spcBef>
              <a:buNone/>
              <a:defRPr lang="el-GR" sz="5250" cap="all" baseline="0">
                <a:solidFill>
                  <a:schemeClr val="bg1"/>
                </a:solidFill>
                <a:latin typeface="+mj-lt"/>
              </a:defRPr>
            </a:lvl8pPr>
            <a:lvl9pPr marL="0" indent="0" latinLnBrk="0">
              <a:spcBef>
                <a:spcPts val="0"/>
              </a:spcBef>
              <a:buNone/>
              <a:defRPr lang="el-GR" sz="5250" cap="all" baseline="0">
                <a:solidFill>
                  <a:schemeClr val="bg1"/>
                </a:solidFill>
                <a:latin typeface="+mj-lt"/>
              </a:defRPr>
            </a:lvl9pPr>
          </a:lstStyle>
          <a:p>
            <a:pPr lvl="0"/>
            <a:r>
              <a:rPr lang="el-GR" noProof="0" dirty="0"/>
              <a:t>Επικεφαλίδα</a:t>
            </a:r>
          </a:p>
        </p:txBody>
      </p:sp>
      <p:sp>
        <p:nvSpPr>
          <p:cNvPr id="27" name="Σύμβολο κράτησης θέσης περιεχομένου 17"/>
          <p:cNvSpPr>
            <a:spLocks noGrp="1"/>
          </p:cNvSpPr>
          <p:nvPr>
            <p:ph sz="quarter" idx="32" hasCustomPrompt="1"/>
          </p:nvPr>
        </p:nvSpPr>
        <p:spPr>
          <a:xfrm>
            <a:off x="34884360" y="6187440"/>
            <a:ext cx="14935200" cy="6400800"/>
          </a:xfrm>
        </p:spPr>
        <p:txBody>
          <a:bodyPr lIns="365760" tIns="182880"/>
          <a:lstStyle>
            <a:lvl1pPr latinLnBrk="0">
              <a:defRPr lang="el-GR" baseline="0">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latinLnBrk="0">
              <a:defRPr lang="el-GR">
                <a:latin typeface="Segoe UI" panose="020B0502040204020203" pitchFamily="34" charset="0"/>
                <a:ea typeface="Segoe UI" panose="020B0502040204020203" pitchFamily="34" charset="0"/>
                <a:cs typeface="Segoe UI" panose="020B0502040204020203" pitchFamily="34" charset="0"/>
              </a:defRPr>
            </a:lvl5pPr>
            <a:lvl6pPr latinLnBrk="0">
              <a:defRPr lang="el-GR">
                <a:latin typeface="Segoe UI" panose="020B0502040204020203" pitchFamily="34" charset="0"/>
                <a:ea typeface="Segoe UI" panose="020B0502040204020203" pitchFamily="34" charset="0"/>
                <a:cs typeface="Segoe UI" panose="020B0502040204020203" pitchFamily="34" charset="0"/>
              </a:defRPr>
            </a:lvl6pPr>
            <a:lvl7pPr latinLnBrk="0">
              <a:defRPr lang="el-GR">
                <a:latin typeface="Segoe UI" panose="020B0502040204020203" pitchFamily="34" charset="0"/>
                <a:ea typeface="Segoe UI" panose="020B0502040204020203" pitchFamily="34" charset="0"/>
                <a:cs typeface="Segoe UI" panose="020B0502040204020203" pitchFamily="34" charset="0"/>
              </a:defRPr>
            </a:lvl7pPr>
            <a:lvl8pPr latinLnBrk="0">
              <a:defRPr lang="el-GR">
                <a:latin typeface="Segoe UI" panose="020B0502040204020203" pitchFamily="34" charset="0"/>
                <a:ea typeface="Segoe UI" panose="020B0502040204020203" pitchFamily="34" charset="0"/>
                <a:cs typeface="Segoe UI" panose="020B0502040204020203" pitchFamily="34" charset="0"/>
              </a:defRPr>
            </a:lvl8pPr>
            <a:lvl9pPr latinLnBrk="0">
              <a:defRPr lang="el-GR">
                <a:latin typeface="Segoe UI" panose="020B0502040204020203" pitchFamily="34" charset="0"/>
                <a:ea typeface="Segoe UI" panose="020B0502040204020203" pitchFamily="34" charset="0"/>
                <a:cs typeface="Segoe UI" panose="020B0502040204020203" pitchFamily="34" charset="0"/>
              </a:defRPr>
            </a:lvl9pPr>
          </a:lstStyle>
          <a:p>
            <a:pPr lvl="0"/>
            <a:r>
              <a:rPr lang="el-GR" noProof="0" dirty="0"/>
              <a:t>Χρησιμοποιήστε αυτό το πλαίσιο κράτησης θέσης για να προσθέσετε κείμενο ή άλλο περιεχόμενο</a:t>
            </a:r>
          </a:p>
          <a:p>
            <a:pPr lvl="1"/>
            <a:r>
              <a:rPr lang="el-GR" noProof="0" dirty="0"/>
              <a:t>Δεύτερο επίπεδο</a:t>
            </a:r>
          </a:p>
          <a:p>
            <a:pPr lvl="2"/>
            <a:r>
              <a:rPr lang="el-GR" noProof="0" dirty="0"/>
              <a:t>Τρίτο επίπεδο</a:t>
            </a:r>
          </a:p>
          <a:p>
            <a:pPr lvl="3"/>
            <a:r>
              <a:rPr lang="el-GR" noProof="0" dirty="0"/>
              <a:t>Τέταρτο επίπεδο</a:t>
            </a:r>
          </a:p>
          <a:p>
            <a:pPr lvl="4"/>
            <a:r>
              <a:rPr lang="el-GR" noProof="0" dirty="0"/>
              <a:t>Πέμπτο επίπεδο</a:t>
            </a:r>
          </a:p>
          <a:p>
            <a:pPr lvl="5"/>
            <a:r>
              <a:rPr lang="el-GR" noProof="0" dirty="0"/>
              <a:t>Έξι</a:t>
            </a:r>
          </a:p>
          <a:p>
            <a:pPr lvl="6"/>
            <a:r>
              <a:rPr lang="el-GR" noProof="0" dirty="0"/>
              <a:t>Επτά</a:t>
            </a:r>
          </a:p>
          <a:p>
            <a:pPr lvl="7"/>
            <a:r>
              <a:rPr lang="el-GR" noProof="0" dirty="0"/>
              <a:t>Οκτώ</a:t>
            </a:r>
          </a:p>
          <a:p>
            <a:pPr lvl="8"/>
            <a:r>
              <a:rPr lang="el-GR" noProof="0" dirty="0"/>
              <a:t>Εννέα</a:t>
            </a:r>
          </a:p>
        </p:txBody>
      </p:sp>
      <p:sp>
        <p:nvSpPr>
          <p:cNvPr id="28" name="Σύμβολο κράτησης θέσης περιεχομένου 17"/>
          <p:cNvSpPr>
            <a:spLocks noGrp="1"/>
          </p:cNvSpPr>
          <p:nvPr>
            <p:ph sz="quarter" idx="33" hasCustomPrompt="1"/>
          </p:nvPr>
        </p:nvSpPr>
        <p:spPr>
          <a:xfrm>
            <a:off x="34884360" y="13857732"/>
            <a:ext cx="14935200" cy="6400800"/>
          </a:xfrm>
        </p:spPr>
        <p:txBody>
          <a:bodyPr lIns="365760" tIns="182880"/>
          <a:lstStyle>
            <a:lvl1pPr latinLnBrk="0">
              <a:defRPr lang="el-GR" baseline="0">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latinLnBrk="0">
              <a:defRPr lang="el-GR">
                <a:latin typeface="Segoe UI" panose="020B0502040204020203" pitchFamily="34" charset="0"/>
                <a:ea typeface="Segoe UI" panose="020B0502040204020203" pitchFamily="34" charset="0"/>
                <a:cs typeface="Segoe UI" panose="020B0502040204020203" pitchFamily="34" charset="0"/>
              </a:defRPr>
            </a:lvl5pPr>
            <a:lvl6pPr latinLnBrk="0">
              <a:defRPr lang="el-GR">
                <a:latin typeface="Segoe UI" panose="020B0502040204020203" pitchFamily="34" charset="0"/>
                <a:ea typeface="Segoe UI" panose="020B0502040204020203" pitchFamily="34" charset="0"/>
                <a:cs typeface="Segoe UI" panose="020B0502040204020203" pitchFamily="34" charset="0"/>
              </a:defRPr>
            </a:lvl6pPr>
            <a:lvl7pPr latinLnBrk="0">
              <a:defRPr lang="el-GR">
                <a:latin typeface="Segoe UI" panose="020B0502040204020203" pitchFamily="34" charset="0"/>
                <a:ea typeface="Segoe UI" panose="020B0502040204020203" pitchFamily="34" charset="0"/>
                <a:cs typeface="Segoe UI" panose="020B0502040204020203" pitchFamily="34" charset="0"/>
              </a:defRPr>
            </a:lvl7pPr>
            <a:lvl8pPr latinLnBrk="0">
              <a:defRPr lang="el-GR">
                <a:latin typeface="Segoe UI" panose="020B0502040204020203" pitchFamily="34" charset="0"/>
                <a:ea typeface="Segoe UI" panose="020B0502040204020203" pitchFamily="34" charset="0"/>
                <a:cs typeface="Segoe UI" panose="020B0502040204020203" pitchFamily="34" charset="0"/>
              </a:defRPr>
            </a:lvl8pPr>
            <a:lvl9pPr latinLnBrk="0">
              <a:defRPr lang="el-GR">
                <a:latin typeface="Segoe UI" panose="020B0502040204020203" pitchFamily="34" charset="0"/>
                <a:ea typeface="Segoe UI" panose="020B0502040204020203" pitchFamily="34" charset="0"/>
                <a:cs typeface="Segoe UI" panose="020B0502040204020203" pitchFamily="34" charset="0"/>
              </a:defRPr>
            </a:lvl9pPr>
          </a:lstStyle>
          <a:p>
            <a:pPr lvl="0"/>
            <a:r>
              <a:rPr lang="el-GR" noProof="0" dirty="0"/>
              <a:t>Χρησιμοποιήστε αυτό το πλαίσιο κράτησης θέσης για να προσθέσετε κείμενο ή άλλο περιεχόμενο</a:t>
            </a:r>
          </a:p>
          <a:p>
            <a:pPr lvl="1"/>
            <a:r>
              <a:rPr lang="el-GR" noProof="0" dirty="0"/>
              <a:t>Δεύτερο επίπεδο</a:t>
            </a:r>
          </a:p>
          <a:p>
            <a:pPr lvl="2"/>
            <a:r>
              <a:rPr lang="el-GR" noProof="0" dirty="0"/>
              <a:t>Τρίτο επίπεδο</a:t>
            </a:r>
          </a:p>
          <a:p>
            <a:pPr lvl="3"/>
            <a:r>
              <a:rPr lang="el-GR" noProof="0" dirty="0"/>
              <a:t>Τέταρτο επίπεδο</a:t>
            </a:r>
          </a:p>
          <a:p>
            <a:pPr lvl="4"/>
            <a:r>
              <a:rPr lang="el-GR" noProof="0" dirty="0"/>
              <a:t>Πέμπτο επίπεδο</a:t>
            </a:r>
          </a:p>
          <a:p>
            <a:pPr lvl="5"/>
            <a:r>
              <a:rPr lang="el-GR" noProof="0" dirty="0"/>
              <a:t>Έξι</a:t>
            </a:r>
          </a:p>
          <a:p>
            <a:pPr lvl="6"/>
            <a:r>
              <a:rPr lang="el-GR" noProof="0" dirty="0"/>
              <a:t>Επτά</a:t>
            </a:r>
          </a:p>
          <a:p>
            <a:pPr lvl="7"/>
            <a:r>
              <a:rPr lang="el-GR" noProof="0" dirty="0"/>
              <a:t>Οκτώ</a:t>
            </a:r>
          </a:p>
          <a:p>
            <a:pPr lvl="8"/>
            <a:r>
              <a:rPr lang="el-GR" noProof="0" dirty="0"/>
              <a:t>Εννέα</a:t>
            </a:r>
          </a:p>
        </p:txBody>
      </p:sp>
      <p:sp>
        <p:nvSpPr>
          <p:cNvPr id="29" name="Πλαίσιο κράτησης θέσης κειμένου 6"/>
          <p:cNvSpPr>
            <a:spLocks noGrp="1"/>
          </p:cNvSpPr>
          <p:nvPr>
            <p:ph type="body" sz="quarter" idx="34" hasCustomPrompt="1"/>
          </p:nvPr>
        </p:nvSpPr>
        <p:spPr>
          <a:xfrm>
            <a:off x="34884360" y="22602825"/>
            <a:ext cx="14935200" cy="1066800"/>
          </a:xfrm>
          <a:prstGeom prst="round1Rect">
            <a:avLst/>
          </a:prstGeom>
          <a:solidFill>
            <a:schemeClr val="accent1"/>
          </a:solidFill>
        </p:spPr>
        <p:txBody>
          <a:bodyPr lIns="365760" anchor="ctr">
            <a:noAutofit/>
          </a:bodyPr>
          <a:lstStyle>
            <a:lvl1pPr marL="0" indent="0" latinLnBrk="0">
              <a:spcBef>
                <a:spcPts val="0"/>
              </a:spcBef>
              <a:buNone/>
              <a:defRPr lang="el-GR" sz="5250" cap="all"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spcBef>
                <a:spcPts val="0"/>
              </a:spcBef>
              <a:buNone/>
              <a:defRPr lang="el-GR" sz="5250" cap="all" baseline="0">
                <a:solidFill>
                  <a:schemeClr val="bg1"/>
                </a:solidFill>
                <a:latin typeface="+mj-lt"/>
              </a:defRPr>
            </a:lvl2pPr>
            <a:lvl3pPr marL="0" indent="0" latinLnBrk="0">
              <a:spcBef>
                <a:spcPts val="0"/>
              </a:spcBef>
              <a:buNone/>
              <a:defRPr lang="el-GR" sz="5250" cap="all" baseline="0">
                <a:solidFill>
                  <a:schemeClr val="bg1"/>
                </a:solidFill>
                <a:latin typeface="+mj-lt"/>
              </a:defRPr>
            </a:lvl3pPr>
            <a:lvl4pPr marL="0" indent="0" latinLnBrk="0">
              <a:spcBef>
                <a:spcPts val="0"/>
              </a:spcBef>
              <a:buNone/>
              <a:defRPr lang="el-GR" sz="5250" cap="all" baseline="0">
                <a:solidFill>
                  <a:schemeClr val="bg1"/>
                </a:solidFill>
                <a:latin typeface="+mj-lt"/>
              </a:defRPr>
            </a:lvl4pPr>
            <a:lvl5pPr marL="0" indent="0" latinLnBrk="0">
              <a:spcBef>
                <a:spcPts val="0"/>
              </a:spcBef>
              <a:buNone/>
              <a:defRPr lang="el-GR" sz="5250" cap="all" baseline="0">
                <a:solidFill>
                  <a:schemeClr val="bg1"/>
                </a:solidFill>
                <a:latin typeface="+mj-lt"/>
              </a:defRPr>
            </a:lvl5pPr>
            <a:lvl6pPr marL="0" indent="0" latinLnBrk="0">
              <a:spcBef>
                <a:spcPts val="0"/>
              </a:spcBef>
              <a:buNone/>
              <a:defRPr lang="el-GR" sz="5250" cap="all" baseline="0">
                <a:solidFill>
                  <a:schemeClr val="bg1"/>
                </a:solidFill>
                <a:latin typeface="+mj-lt"/>
              </a:defRPr>
            </a:lvl6pPr>
            <a:lvl7pPr marL="0" indent="0" latinLnBrk="0">
              <a:spcBef>
                <a:spcPts val="0"/>
              </a:spcBef>
              <a:buNone/>
              <a:defRPr lang="el-GR" sz="5250" cap="all" baseline="0">
                <a:solidFill>
                  <a:schemeClr val="bg1"/>
                </a:solidFill>
                <a:latin typeface="+mj-lt"/>
              </a:defRPr>
            </a:lvl7pPr>
            <a:lvl8pPr marL="0" indent="0" latinLnBrk="0">
              <a:spcBef>
                <a:spcPts val="0"/>
              </a:spcBef>
              <a:buNone/>
              <a:defRPr lang="el-GR" sz="5250" cap="all" baseline="0">
                <a:solidFill>
                  <a:schemeClr val="bg1"/>
                </a:solidFill>
                <a:latin typeface="+mj-lt"/>
              </a:defRPr>
            </a:lvl8pPr>
            <a:lvl9pPr marL="0" indent="0" latinLnBrk="0">
              <a:spcBef>
                <a:spcPts val="0"/>
              </a:spcBef>
              <a:buNone/>
              <a:defRPr lang="el-GR" sz="5250" cap="all" baseline="0">
                <a:solidFill>
                  <a:schemeClr val="bg1"/>
                </a:solidFill>
                <a:latin typeface="+mj-lt"/>
              </a:defRPr>
            </a:lvl9pPr>
          </a:lstStyle>
          <a:p>
            <a:pPr lvl="0"/>
            <a:r>
              <a:rPr lang="el-GR" noProof="0" dirty="0"/>
              <a:t>Επικεφαλίδα</a:t>
            </a:r>
          </a:p>
        </p:txBody>
      </p:sp>
      <p:sp>
        <p:nvSpPr>
          <p:cNvPr id="30" name="Σύμβολο κράτησης θέσης περιεχομένου 17"/>
          <p:cNvSpPr>
            <a:spLocks noGrp="1"/>
          </p:cNvSpPr>
          <p:nvPr>
            <p:ph sz="quarter" idx="35" hasCustomPrompt="1"/>
          </p:nvPr>
        </p:nvSpPr>
        <p:spPr>
          <a:xfrm>
            <a:off x="34884360" y="23674959"/>
            <a:ext cx="14935200" cy="4420068"/>
          </a:xfrm>
        </p:spPr>
        <p:txBody>
          <a:bodyPr lIns="365760" tIns="182880"/>
          <a:lstStyle>
            <a:lvl1pPr latinLnBrk="0">
              <a:defRPr lang="el-GR" baseline="0">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latinLnBrk="0">
              <a:defRPr lang="el-GR">
                <a:latin typeface="Segoe UI" panose="020B0502040204020203" pitchFamily="34" charset="0"/>
                <a:ea typeface="Segoe UI" panose="020B0502040204020203" pitchFamily="34" charset="0"/>
                <a:cs typeface="Segoe UI" panose="020B0502040204020203" pitchFamily="34" charset="0"/>
              </a:defRPr>
            </a:lvl5pPr>
            <a:lvl6pPr latinLnBrk="0">
              <a:defRPr lang="el-GR">
                <a:latin typeface="Segoe UI" panose="020B0502040204020203" pitchFamily="34" charset="0"/>
                <a:ea typeface="Segoe UI" panose="020B0502040204020203" pitchFamily="34" charset="0"/>
                <a:cs typeface="Segoe UI" panose="020B0502040204020203" pitchFamily="34" charset="0"/>
              </a:defRPr>
            </a:lvl6pPr>
            <a:lvl7pPr latinLnBrk="0">
              <a:defRPr lang="el-GR">
                <a:latin typeface="Segoe UI" panose="020B0502040204020203" pitchFamily="34" charset="0"/>
                <a:ea typeface="Segoe UI" panose="020B0502040204020203" pitchFamily="34" charset="0"/>
                <a:cs typeface="Segoe UI" panose="020B0502040204020203" pitchFamily="34" charset="0"/>
              </a:defRPr>
            </a:lvl7pPr>
            <a:lvl8pPr latinLnBrk="0">
              <a:defRPr lang="el-GR">
                <a:latin typeface="Segoe UI" panose="020B0502040204020203" pitchFamily="34" charset="0"/>
                <a:ea typeface="Segoe UI" panose="020B0502040204020203" pitchFamily="34" charset="0"/>
                <a:cs typeface="Segoe UI" panose="020B0502040204020203" pitchFamily="34" charset="0"/>
              </a:defRPr>
            </a:lvl8pPr>
            <a:lvl9pPr latinLnBrk="0">
              <a:defRPr lang="el-GR">
                <a:latin typeface="Segoe UI" panose="020B0502040204020203" pitchFamily="34" charset="0"/>
                <a:ea typeface="Segoe UI" panose="020B0502040204020203" pitchFamily="34" charset="0"/>
                <a:cs typeface="Segoe UI" panose="020B0502040204020203" pitchFamily="34" charset="0"/>
              </a:defRPr>
            </a:lvl9pPr>
          </a:lstStyle>
          <a:p>
            <a:pPr lvl="0"/>
            <a:r>
              <a:rPr lang="el-GR" noProof="0" dirty="0"/>
              <a:t>Χρησιμοποιήστε αυτό το πλαίσιο κράτησης θέσης για να προσθέσετε κείμενο ή άλλο περιεχόμενο</a:t>
            </a:r>
          </a:p>
          <a:p>
            <a:pPr lvl="1"/>
            <a:r>
              <a:rPr lang="el-GR" noProof="0" dirty="0"/>
              <a:t>Δεύτερο επίπεδο</a:t>
            </a:r>
          </a:p>
          <a:p>
            <a:pPr lvl="2"/>
            <a:r>
              <a:rPr lang="el-GR" noProof="0" dirty="0"/>
              <a:t>Τρίτο επίπεδο</a:t>
            </a:r>
          </a:p>
          <a:p>
            <a:pPr lvl="3"/>
            <a:r>
              <a:rPr lang="el-GR" noProof="0" dirty="0"/>
              <a:t>Τέταρτο επίπεδο</a:t>
            </a:r>
          </a:p>
          <a:p>
            <a:pPr lvl="4"/>
            <a:r>
              <a:rPr lang="el-GR" noProof="0" dirty="0"/>
              <a:t>Πέμπτο επίπεδο</a:t>
            </a:r>
          </a:p>
          <a:p>
            <a:pPr lvl="5"/>
            <a:r>
              <a:rPr lang="el-GR" noProof="0" dirty="0"/>
              <a:t>Έξι</a:t>
            </a:r>
          </a:p>
          <a:p>
            <a:pPr lvl="6"/>
            <a:r>
              <a:rPr lang="el-GR" noProof="0" dirty="0"/>
              <a:t>Επτά</a:t>
            </a:r>
          </a:p>
          <a:p>
            <a:pPr lvl="7"/>
            <a:r>
              <a:rPr lang="el-GR" noProof="0" dirty="0"/>
              <a:t>Οκτώ</a:t>
            </a:r>
          </a:p>
          <a:p>
            <a:pPr lvl="8"/>
            <a:r>
              <a:rPr lang="el-GR" noProof="0" dirty="0"/>
              <a:t>Εννέα</a:t>
            </a:r>
          </a:p>
        </p:txBody>
      </p:sp>
    </p:spTree>
    <p:extLst>
      <p:ext uri="{BB962C8B-B14F-4D97-AF65-F5344CB8AC3E}">
        <p14:creationId xmlns:p14="http://schemas.microsoft.com/office/powerpoint/2010/main" val="145907722"/>
      </p:ext>
    </p:extLst>
  </p:cSld>
  <p:clrMapOvr>
    <a:masterClrMapping/>
  </p:clrMapOvr>
  <p:extLst>
    <p:ext uri="{DCECCB84-F9BA-43D5-87BE-67443E8EF086}">
      <p15:sldGuideLst xmlns:p15="http://schemas.microsoft.com/office/powerpoint/2012/main">
        <p15:guide id="1" pos="10696" userDrawn="1">
          <p15:clr>
            <a:srgbClr val="A4A3A4"/>
          </p15:clr>
        </p15:guide>
        <p15:guide id="2" pos="2156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Ορθογώνιο 6"/>
          <p:cNvSpPr/>
          <p:nvPr/>
        </p:nvSpPr>
        <p:spPr bwMode="invGray">
          <a:xfrm>
            <a:off x="0" y="0"/>
            <a:ext cx="51206400" cy="44005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6351" noProof="0" dirty="0">
              <a:latin typeface="Segoe UI" panose="020B0502040204020203" pitchFamily="34" charset="0"/>
              <a:ea typeface="Segoe UI" panose="020B0502040204020203" pitchFamily="34" charset="0"/>
              <a:cs typeface="Segoe UI" panose="020B0502040204020203" pitchFamily="34" charset="0"/>
            </a:endParaRPr>
          </a:p>
        </p:txBody>
      </p:sp>
      <p:sp>
        <p:nvSpPr>
          <p:cNvPr id="2" name="Πλαίσιο κράτησης θέσης τίτλου 1"/>
          <p:cNvSpPr>
            <a:spLocks noGrp="1"/>
          </p:cNvSpPr>
          <p:nvPr>
            <p:ph type="title"/>
          </p:nvPr>
        </p:nvSpPr>
        <p:spPr bwMode="auto">
          <a:xfrm>
            <a:off x="7467600" y="866775"/>
            <a:ext cx="36271200" cy="2200223"/>
          </a:xfrm>
          <a:prstGeom prst="rect">
            <a:avLst/>
          </a:prstGeom>
        </p:spPr>
        <p:txBody>
          <a:bodyPr vert="horz" lIns="91440" tIns="45720" rIns="91440" bIns="45720" rtlCol="0" anchor="b">
            <a:normAutofit/>
          </a:bodyPr>
          <a:lstStyle/>
          <a:p>
            <a:r>
              <a:rPr lang="el-GR" noProof="0" dirty="0"/>
              <a:t>Κάντε κλικ για να επεξεργαστείτε το στυλ υποδείγματος τίτλου</a:t>
            </a:r>
          </a:p>
        </p:txBody>
      </p:sp>
      <p:sp>
        <p:nvSpPr>
          <p:cNvPr id="3" name="Πλαίσιο κράτησης θέσης κειμένου 2"/>
          <p:cNvSpPr>
            <a:spLocks noGrp="1"/>
          </p:cNvSpPr>
          <p:nvPr>
            <p:ph type="body" idx="1"/>
          </p:nvPr>
        </p:nvSpPr>
        <p:spPr>
          <a:xfrm>
            <a:off x="7467600" y="5267325"/>
            <a:ext cx="36271200" cy="20675919"/>
          </a:xfrm>
          <a:prstGeom prst="rect">
            <a:avLst/>
          </a:prstGeom>
        </p:spPr>
        <p:txBody>
          <a:bodyPr vert="horz" lIns="91440" tIns="45720" rIns="91440" bIns="45720" rtlCol="0">
            <a:normAutofit/>
          </a:bodyPr>
          <a:lstStyle/>
          <a:p>
            <a:pPr lvl="0"/>
            <a:r>
              <a:rPr lang="el-GR" noProof="0" dirty="0"/>
              <a:t>Κάντε κλικ για να επεξεργαστείτε τα στυλ υποδείγματος κειμένου</a:t>
            </a:r>
          </a:p>
          <a:p>
            <a:pPr lvl="1"/>
            <a:r>
              <a:rPr lang="el-GR" noProof="0" dirty="0"/>
              <a:t>Δεύτερο επίπεδο</a:t>
            </a:r>
          </a:p>
          <a:p>
            <a:pPr lvl="2"/>
            <a:r>
              <a:rPr lang="el-GR" noProof="0" dirty="0"/>
              <a:t>Τρίτο επίπεδο</a:t>
            </a:r>
          </a:p>
          <a:p>
            <a:pPr lvl="3"/>
            <a:r>
              <a:rPr lang="el-GR" noProof="0" dirty="0"/>
              <a:t>Τέταρτο επίπεδο</a:t>
            </a:r>
          </a:p>
          <a:p>
            <a:pPr lvl="4"/>
            <a:r>
              <a:rPr lang="el-GR" noProof="0" dirty="0"/>
              <a:t>Πέμπτο επίπεδο</a:t>
            </a:r>
          </a:p>
        </p:txBody>
      </p:sp>
      <p:sp>
        <p:nvSpPr>
          <p:cNvPr id="4" name="Πλαίσιο κράτησης θέσης ημερομηνίας 3"/>
          <p:cNvSpPr>
            <a:spLocks noGrp="1"/>
          </p:cNvSpPr>
          <p:nvPr>
            <p:ph type="dt" sz="half" idx="2"/>
          </p:nvPr>
        </p:nvSpPr>
        <p:spPr>
          <a:xfrm>
            <a:off x="1333500" y="28100361"/>
            <a:ext cx="11521440" cy="400050"/>
          </a:xfrm>
          <a:prstGeom prst="rect">
            <a:avLst/>
          </a:prstGeom>
        </p:spPr>
        <p:txBody>
          <a:bodyPr vert="horz" lIns="91440" tIns="45720" rIns="91440" bIns="45720" rtlCol="0" anchor="ctr"/>
          <a:lstStyle>
            <a:lvl1pPr algn="l" latinLnBrk="0">
              <a:defRPr lang="el-GR" sz="14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ECAA57DF-1C19-4726-AB84-014692BAD8F5}" type="datetimeFigureOut">
              <a:rPr lang="el-GR" noProof="0" smtClean="0"/>
              <a:pPr/>
              <a:t>11/2/2022</a:t>
            </a:fld>
            <a:endParaRPr lang="el-GR" noProof="0" dirty="0"/>
          </a:p>
        </p:txBody>
      </p:sp>
      <p:sp>
        <p:nvSpPr>
          <p:cNvPr id="5" name="Πλαίσιο κράτησης θέσης υποσέλιδου 4"/>
          <p:cNvSpPr>
            <a:spLocks noGrp="1"/>
          </p:cNvSpPr>
          <p:nvPr>
            <p:ph type="ftr" sz="quarter" idx="3"/>
          </p:nvPr>
        </p:nvSpPr>
        <p:spPr>
          <a:xfrm>
            <a:off x="12854940" y="28100361"/>
            <a:ext cx="25496520" cy="400050"/>
          </a:xfrm>
          <a:prstGeom prst="rect">
            <a:avLst/>
          </a:prstGeom>
        </p:spPr>
        <p:txBody>
          <a:bodyPr vert="horz" lIns="91440" tIns="45720" rIns="91440" bIns="45720" rtlCol="0" anchor="ctr"/>
          <a:lstStyle>
            <a:lvl1pPr algn="ctr" latinLnBrk="0">
              <a:defRPr lang="el-GR" sz="14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l-GR" noProof="0" dirty="0"/>
          </a:p>
        </p:txBody>
      </p:sp>
      <p:sp>
        <p:nvSpPr>
          <p:cNvPr id="6" name="Πλαίσιο κράτησης θέσης αριθμού διαφάνειας 5"/>
          <p:cNvSpPr>
            <a:spLocks noGrp="1"/>
          </p:cNvSpPr>
          <p:nvPr>
            <p:ph type="sldNum" sz="quarter" idx="4"/>
          </p:nvPr>
        </p:nvSpPr>
        <p:spPr>
          <a:xfrm>
            <a:off x="38351460" y="28100361"/>
            <a:ext cx="11521440" cy="400050"/>
          </a:xfrm>
          <a:prstGeom prst="rect">
            <a:avLst/>
          </a:prstGeom>
        </p:spPr>
        <p:txBody>
          <a:bodyPr vert="horz" lIns="91440" tIns="45720" rIns="91440" bIns="45720" rtlCol="0" anchor="ctr"/>
          <a:lstStyle>
            <a:lvl1pPr algn="r" latinLnBrk="0">
              <a:defRPr lang="el-GR" sz="14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91B4C631-C489-4C11-812F-2172FBEAE82B}" type="slidenum">
              <a:rPr lang="el-GR" noProof="0" smtClean="0"/>
              <a:pPr/>
              <a:t>‹#›</a:t>
            </a:fld>
            <a:endParaRPr lang="el-GR" noProof="0" dirty="0"/>
          </a:p>
        </p:txBody>
      </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3840480" rtl="0" eaLnBrk="1" latinLnBrk="0" hangingPunct="1">
        <a:lnSpc>
          <a:spcPct val="90000"/>
        </a:lnSpc>
        <a:spcBef>
          <a:spcPct val="0"/>
        </a:spcBef>
        <a:buNone/>
        <a:defRPr lang="el-GR" sz="7700" b="1" kern="1200">
          <a:solidFill>
            <a:schemeClr val="bg1"/>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400050" indent="-400050" algn="l" defTabSz="3840480" rtl="0" eaLnBrk="1" latinLnBrk="0" hangingPunct="1">
        <a:lnSpc>
          <a:spcPct val="100000"/>
        </a:lnSpc>
        <a:spcBef>
          <a:spcPts val="1050"/>
        </a:spcBef>
        <a:buClr>
          <a:schemeClr val="accent2"/>
        </a:buClr>
        <a:buFont typeface="Arial" panose="020B0604020202020204" pitchFamily="34" charset="0"/>
        <a:buChar char="•"/>
        <a:defRPr lang="el-GR" sz="245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960120" indent="-400050" algn="l" defTabSz="3840480" rtl="0" eaLnBrk="1" latinLnBrk="0" hangingPunct="1">
        <a:lnSpc>
          <a:spcPct val="100000"/>
        </a:lnSpc>
        <a:spcBef>
          <a:spcPts val="1050"/>
        </a:spcBef>
        <a:buClr>
          <a:schemeClr val="accent2"/>
        </a:buClr>
        <a:buFont typeface="Arial" panose="020B0604020202020204" pitchFamily="34" charset="0"/>
        <a:buChar char="•"/>
        <a:defRPr lang="el-GR" sz="21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960120" indent="-400050" algn="l" defTabSz="3840480" rtl="0" eaLnBrk="1" latinLnBrk="0" hangingPunct="1">
        <a:lnSpc>
          <a:spcPct val="100000"/>
        </a:lnSpc>
        <a:spcBef>
          <a:spcPts val="1050"/>
        </a:spcBef>
        <a:buClr>
          <a:schemeClr val="accent2"/>
        </a:buClr>
        <a:buFont typeface="Arial" panose="020B0604020202020204" pitchFamily="34" charset="0"/>
        <a:buChar char="•"/>
        <a:defRPr lang="el-GR" sz="21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960120" indent="-400050" algn="l" defTabSz="3840480" rtl="0" eaLnBrk="1" latinLnBrk="0" hangingPunct="1">
        <a:lnSpc>
          <a:spcPct val="100000"/>
        </a:lnSpc>
        <a:spcBef>
          <a:spcPts val="1050"/>
        </a:spcBef>
        <a:buClr>
          <a:schemeClr val="accent2"/>
        </a:buClr>
        <a:buFont typeface="Arial" panose="020B0604020202020204" pitchFamily="34" charset="0"/>
        <a:buChar char="•"/>
        <a:defRPr lang="el-GR" sz="21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960120" indent="-400050" algn="l" defTabSz="3840480" rtl="0" eaLnBrk="1" latinLnBrk="0" hangingPunct="1">
        <a:lnSpc>
          <a:spcPct val="100000"/>
        </a:lnSpc>
        <a:spcBef>
          <a:spcPts val="1050"/>
        </a:spcBef>
        <a:buClr>
          <a:schemeClr val="accent2"/>
        </a:buClr>
        <a:buFont typeface="Arial" panose="020B0604020202020204" pitchFamily="34" charset="0"/>
        <a:buChar char="•"/>
        <a:defRPr lang="el-GR" sz="21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960120" indent="-400050" algn="l" defTabSz="3840480" rtl="0" eaLnBrk="1" latinLnBrk="0" hangingPunct="1">
        <a:lnSpc>
          <a:spcPct val="100000"/>
        </a:lnSpc>
        <a:spcBef>
          <a:spcPts val="1050"/>
        </a:spcBef>
        <a:buClr>
          <a:schemeClr val="accent2"/>
        </a:buClr>
        <a:buFont typeface="Arial" panose="020B0604020202020204" pitchFamily="34" charset="0"/>
        <a:buChar char="•"/>
        <a:defRPr lang="el-GR" sz="2100" kern="1200">
          <a:solidFill>
            <a:schemeClr val="tx1"/>
          </a:solidFill>
          <a:latin typeface="+mn-lt"/>
          <a:ea typeface="+mn-ea"/>
          <a:cs typeface="+mn-cs"/>
        </a:defRPr>
      </a:lvl6pPr>
      <a:lvl7pPr marL="960120" indent="-400050" algn="l" defTabSz="3840480" rtl="0" eaLnBrk="1" latinLnBrk="0" hangingPunct="1">
        <a:lnSpc>
          <a:spcPct val="100000"/>
        </a:lnSpc>
        <a:spcBef>
          <a:spcPts val="1050"/>
        </a:spcBef>
        <a:buClr>
          <a:schemeClr val="accent2"/>
        </a:buClr>
        <a:buFont typeface="Arial" panose="020B0604020202020204" pitchFamily="34" charset="0"/>
        <a:buChar char="•"/>
        <a:defRPr lang="el-GR" sz="2100" kern="1200">
          <a:solidFill>
            <a:schemeClr val="tx1"/>
          </a:solidFill>
          <a:latin typeface="+mn-lt"/>
          <a:ea typeface="+mn-ea"/>
          <a:cs typeface="+mn-cs"/>
        </a:defRPr>
      </a:lvl7pPr>
      <a:lvl8pPr marL="960120" indent="-400050" algn="l" defTabSz="3840480" rtl="0" eaLnBrk="1" latinLnBrk="0" hangingPunct="1">
        <a:lnSpc>
          <a:spcPct val="100000"/>
        </a:lnSpc>
        <a:spcBef>
          <a:spcPts val="1050"/>
        </a:spcBef>
        <a:buClr>
          <a:schemeClr val="accent2"/>
        </a:buClr>
        <a:buFont typeface="Arial" panose="020B0604020202020204" pitchFamily="34" charset="0"/>
        <a:buChar char="•"/>
        <a:defRPr lang="el-GR" sz="2100" kern="1200">
          <a:solidFill>
            <a:schemeClr val="tx1"/>
          </a:solidFill>
          <a:latin typeface="+mn-lt"/>
          <a:ea typeface="+mn-ea"/>
          <a:cs typeface="+mn-cs"/>
        </a:defRPr>
      </a:lvl8pPr>
      <a:lvl9pPr marL="960120" indent="-400050" algn="l" defTabSz="3840480" rtl="0" eaLnBrk="1" latinLnBrk="0" hangingPunct="1">
        <a:lnSpc>
          <a:spcPct val="100000"/>
        </a:lnSpc>
        <a:spcBef>
          <a:spcPts val="1050"/>
        </a:spcBef>
        <a:buClr>
          <a:schemeClr val="accent2"/>
        </a:buClr>
        <a:buFont typeface="Arial" panose="020B0604020202020204" pitchFamily="34" charset="0"/>
        <a:buChar char="•"/>
        <a:defRPr lang="el-GR" sz="2100" kern="1200">
          <a:solidFill>
            <a:schemeClr val="tx1"/>
          </a:solidFill>
          <a:latin typeface="+mn-lt"/>
          <a:ea typeface="+mn-ea"/>
          <a:cs typeface="+mn-cs"/>
        </a:defRPr>
      </a:lvl9pPr>
    </p:bodyStyle>
    <p:otherStyle>
      <a:defPPr>
        <a:defRPr lang="el-GR"/>
      </a:defPPr>
      <a:lvl1pPr marL="0" algn="l" defTabSz="3840480" rtl="0" eaLnBrk="1" latinLnBrk="0" hangingPunct="1">
        <a:defRPr lang="el-GR" sz="7560" kern="1200">
          <a:solidFill>
            <a:schemeClr val="tx1"/>
          </a:solidFill>
          <a:latin typeface="+mn-lt"/>
          <a:ea typeface="+mn-ea"/>
          <a:cs typeface="+mn-cs"/>
        </a:defRPr>
      </a:lvl1pPr>
      <a:lvl2pPr marL="1920240" algn="l" defTabSz="3840480" rtl="0" eaLnBrk="1" latinLnBrk="0" hangingPunct="1">
        <a:defRPr lang="el-GR" sz="7560" kern="1200">
          <a:solidFill>
            <a:schemeClr val="tx1"/>
          </a:solidFill>
          <a:latin typeface="+mn-lt"/>
          <a:ea typeface="+mn-ea"/>
          <a:cs typeface="+mn-cs"/>
        </a:defRPr>
      </a:lvl2pPr>
      <a:lvl3pPr marL="3840480" algn="l" defTabSz="3840480" rtl="0" eaLnBrk="1" latinLnBrk="0" hangingPunct="1">
        <a:defRPr lang="el-GR" sz="7560" kern="1200">
          <a:solidFill>
            <a:schemeClr val="tx1"/>
          </a:solidFill>
          <a:latin typeface="+mn-lt"/>
          <a:ea typeface="+mn-ea"/>
          <a:cs typeface="+mn-cs"/>
        </a:defRPr>
      </a:lvl3pPr>
      <a:lvl4pPr marL="5760720" algn="l" defTabSz="3840480" rtl="0" eaLnBrk="1" latinLnBrk="0" hangingPunct="1">
        <a:defRPr lang="el-GR" sz="7560" kern="1200">
          <a:solidFill>
            <a:schemeClr val="tx1"/>
          </a:solidFill>
          <a:latin typeface="+mn-lt"/>
          <a:ea typeface="+mn-ea"/>
          <a:cs typeface="+mn-cs"/>
        </a:defRPr>
      </a:lvl4pPr>
      <a:lvl5pPr marL="7680960" algn="l" defTabSz="3840480" rtl="0" eaLnBrk="1" latinLnBrk="0" hangingPunct="1">
        <a:defRPr lang="el-GR" sz="7560" kern="1200">
          <a:solidFill>
            <a:schemeClr val="tx1"/>
          </a:solidFill>
          <a:latin typeface="+mn-lt"/>
          <a:ea typeface="+mn-ea"/>
          <a:cs typeface="+mn-cs"/>
        </a:defRPr>
      </a:lvl5pPr>
      <a:lvl6pPr marL="9601200" algn="l" defTabSz="3840480" rtl="0" eaLnBrk="1" latinLnBrk="0" hangingPunct="1">
        <a:defRPr lang="el-GR" sz="7560" kern="1200">
          <a:solidFill>
            <a:schemeClr val="tx1"/>
          </a:solidFill>
          <a:latin typeface="+mn-lt"/>
          <a:ea typeface="+mn-ea"/>
          <a:cs typeface="+mn-cs"/>
        </a:defRPr>
      </a:lvl6pPr>
      <a:lvl7pPr marL="11521440" algn="l" defTabSz="3840480" rtl="0" eaLnBrk="1" latinLnBrk="0" hangingPunct="1">
        <a:defRPr lang="el-GR" sz="7560" kern="1200">
          <a:solidFill>
            <a:schemeClr val="tx1"/>
          </a:solidFill>
          <a:latin typeface="+mn-lt"/>
          <a:ea typeface="+mn-ea"/>
          <a:cs typeface="+mn-cs"/>
        </a:defRPr>
      </a:lvl7pPr>
      <a:lvl8pPr marL="13441680" algn="l" defTabSz="3840480" rtl="0" eaLnBrk="1" latinLnBrk="0" hangingPunct="1">
        <a:defRPr lang="el-GR" sz="7560" kern="1200">
          <a:solidFill>
            <a:schemeClr val="tx1"/>
          </a:solidFill>
          <a:latin typeface="+mn-lt"/>
          <a:ea typeface="+mn-ea"/>
          <a:cs typeface="+mn-cs"/>
        </a:defRPr>
      </a:lvl8pPr>
      <a:lvl9pPr marL="15361920" algn="l" defTabSz="3840480" rtl="0" eaLnBrk="1" latinLnBrk="0" hangingPunct="1">
        <a:defRPr lang="el-GR" sz="756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072" userDrawn="1">
          <p15:clr>
            <a:srgbClr val="A4A3A4"/>
          </p15:clr>
        </p15:guide>
        <p15:guide id="2" pos="840" userDrawn="1">
          <p15:clr>
            <a:srgbClr val="A4A3A4"/>
          </p15:clr>
        </p15:guide>
        <p15:guide id="3" pos="31416" userDrawn="1">
          <p15:clr>
            <a:srgbClr val="A4A3A4"/>
          </p15:clr>
        </p15:guide>
        <p15:guide id="4" pos="16128"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image" Target="../media/image1.png"/><Relationship Id="rId7"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 Id="rId9" Type="http://schemas.openxmlformats.org/officeDocument/2006/relationships/chart" Target="../charts/chart6.xml"/></Relationships>
</file>

<file path=ppt/slides/_rels/slide2.xml.rels><?xml version="1.0" encoding="UTF-8" standalone="yes"?>
<Relationships xmlns="http://schemas.openxmlformats.org/package/2006/relationships"><Relationship Id="rId8" Type="http://schemas.openxmlformats.org/officeDocument/2006/relationships/chart" Target="../charts/chart12.xml"/><Relationship Id="rId3" Type="http://schemas.openxmlformats.org/officeDocument/2006/relationships/image" Target="../media/image1.png"/><Relationship Id="rId7" Type="http://schemas.openxmlformats.org/officeDocument/2006/relationships/chart" Target="../charts/chart11.xml"/><Relationship Id="rId2" Type="http://schemas.openxmlformats.org/officeDocument/2006/relationships/chart" Target="../charts/chart7.xml"/><Relationship Id="rId1" Type="http://schemas.openxmlformats.org/officeDocument/2006/relationships/slideLayout" Target="../slideLayouts/slideLayout1.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7493993" y="1764690"/>
            <a:ext cx="36271200" cy="2200223"/>
          </a:xfrm>
        </p:spPr>
        <p:txBody>
          <a:bodyPr>
            <a:normAutofit fontScale="90000"/>
          </a:bodyPr>
          <a:lstStyle/>
          <a:p>
            <a:pPr algn="ctr">
              <a:lnSpc>
                <a:spcPct val="100000"/>
              </a:lnSpc>
            </a:pPr>
            <a:r>
              <a:rPr lang="en-US" sz="10700" dirty="0"/>
              <a:t>COVID- 19 KAI </a:t>
            </a:r>
            <a:r>
              <a:rPr lang="el-GR" sz="10700" dirty="0"/>
              <a:t>ΥΓΙΕΙΝΗ ΤΡΟΦΙΜΩΝ</a:t>
            </a:r>
            <a:br>
              <a:rPr lang="el-GR" dirty="0"/>
            </a:br>
            <a:r>
              <a:rPr lang="el-GR" sz="7300" dirty="0"/>
              <a:t>Κωνσταντίνος Καραμαλής, Ευαγγελία Κουτλή</a:t>
            </a:r>
            <a:br>
              <a:rPr lang="el-GR" sz="7300" dirty="0"/>
            </a:br>
            <a:r>
              <a:rPr lang="el-GR" sz="5300" dirty="0"/>
              <a:t>Τμήμα Δημόσιας και Κοινοτικής Υγείας, Σχολή Δημόσιας Υγείας, Πανεπιστήμιο Δυτικής Αττικής</a:t>
            </a:r>
            <a:endParaRPr lang="el-GR" dirty="0">
              <a:latin typeface="Segoe UI" panose="020B0502040204020203" pitchFamily="34" charset="0"/>
              <a:ea typeface="Segoe UI" panose="020B0502040204020203" pitchFamily="34" charset="0"/>
              <a:cs typeface="Segoe UI" panose="020B0502040204020203" pitchFamily="34" charset="0"/>
            </a:endParaRPr>
          </a:p>
        </p:txBody>
      </p:sp>
      <p:sp>
        <p:nvSpPr>
          <p:cNvPr id="5" name="Πλαίσιο κράτησης θέσης κειμένου 4"/>
          <p:cNvSpPr>
            <a:spLocks noGrp="1"/>
          </p:cNvSpPr>
          <p:nvPr>
            <p:ph type="body" sz="quarter" idx="13"/>
          </p:nvPr>
        </p:nvSpPr>
        <p:spPr>
          <a:xfrm>
            <a:off x="778461" y="4780578"/>
            <a:ext cx="13431064" cy="1066800"/>
          </a:xfrm>
        </p:spPr>
        <p:txBody>
          <a:bodyPr/>
          <a:lstStyle/>
          <a:p>
            <a:pPr algn="ctr"/>
            <a:r>
              <a:rPr lang="el-GR" b="1" dirty="0" err="1">
                <a:latin typeface="+mn-lt"/>
              </a:rPr>
              <a:t>Εισαγωγ</a:t>
            </a:r>
            <a:r>
              <a:rPr lang="en-US" b="1" dirty="0">
                <a:latin typeface="+mn-lt"/>
              </a:rPr>
              <a:t>H</a:t>
            </a:r>
            <a:endParaRPr lang="el-GR" b="1" dirty="0">
              <a:latin typeface="+mn-lt"/>
            </a:endParaRPr>
          </a:p>
        </p:txBody>
      </p:sp>
      <p:sp>
        <p:nvSpPr>
          <p:cNvPr id="11" name="Σύμβολο κράτησης θέσης περιεχομένου 10"/>
          <p:cNvSpPr>
            <a:spLocks noGrp="1"/>
          </p:cNvSpPr>
          <p:nvPr>
            <p:ph sz="quarter" idx="24"/>
          </p:nvPr>
        </p:nvSpPr>
        <p:spPr>
          <a:xfrm>
            <a:off x="619066" y="6126768"/>
            <a:ext cx="13431064" cy="6000750"/>
          </a:xfrm>
        </p:spPr>
        <p:txBody>
          <a:bodyPr>
            <a:normAutofit fontScale="92500"/>
          </a:bodyPr>
          <a:lstStyle/>
          <a:p>
            <a:pPr marL="0" indent="0" algn="just">
              <a:buNone/>
            </a:pPr>
            <a:r>
              <a:rPr lang="el-GR" sz="4800" dirty="0">
                <a:latin typeface="+mn-lt"/>
              </a:rPr>
              <a:t>Η πανδημία της νόσου COVID- 19 φαίνεται να έχει επιρροές στους τομείς της καθημερινότητας του ατόμου, διαμορφώνοντας καινούργιες συνήθειες που σχετίζονται με την ατομική υγιεινή και ασφάλεια. Παρατηρείται ότι πολλές από αυτές τις αλλαγές σχετίζονται με τα τρόφιμα</a:t>
            </a:r>
            <a:r>
              <a:rPr lang="en-US" sz="4800" dirty="0">
                <a:latin typeface="+mn-lt"/>
              </a:rPr>
              <a:t>,</a:t>
            </a:r>
            <a:r>
              <a:rPr lang="el-GR" sz="4800" dirty="0">
                <a:latin typeface="+mn-lt"/>
              </a:rPr>
              <a:t> και κυρίως με την υγιεινή και ασφάλεια των τροφίμων τόσο σε οικιακό επίπεδο όσο και σε εξωτερικό επίπεδο (εστίαση, σούπερ </a:t>
            </a:r>
            <a:r>
              <a:rPr lang="el-GR" sz="4800" dirty="0" err="1">
                <a:latin typeface="+mn-lt"/>
              </a:rPr>
              <a:t>μάρκετ</a:t>
            </a:r>
            <a:r>
              <a:rPr lang="el-GR" sz="4800" dirty="0">
                <a:latin typeface="+mn-lt"/>
              </a:rPr>
              <a:t>). </a:t>
            </a:r>
          </a:p>
        </p:txBody>
      </p:sp>
      <p:sp>
        <p:nvSpPr>
          <p:cNvPr id="7" name="Πλαίσιο κράτησης θέσης κειμένου 6"/>
          <p:cNvSpPr>
            <a:spLocks noGrp="1"/>
          </p:cNvSpPr>
          <p:nvPr>
            <p:ph type="body" sz="quarter" idx="17"/>
          </p:nvPr>
        </p:nvSpPr>
        <p:spPr>
          <a:xfrm>
            <a:off x="619066" y="12205093"/>
            <a:ext cx="13421132" cy="1248155"/>
          </a:xfrm>
        </p:spPr>
        <p:txBody>
          <a:bodyPr/>
          <a:lstStyle/>
          <a:p>
            <a:pPr algn="ctr"/>
            <a:r>
              <a:rPr lang="el-GR" b="1" dirty="0" err="1">
                <a:latin typeface="+mn-lt"/>
              </a:rPr>
              <a:t>Σκοπ</a:t>
            </a:r>
            <a:r>
              <a:rPr lang="en-US" b="1" dirty="0">
                <a:latin typeface="+mn-lt"/>
              </a:rPr>
              <a:t>O</a:t>
            </a:r>
            <a:r>
              <a:rPr lang="el-GR" b="1" dirty="0">
                <a:latin typeface="+mn-lt"/>
              </a:rPr>
              <a:t>ς</a:t>
            </a:r>
          </a:p>
        </p:txBody>
      </p:sp>
      <p:sp>
        <p:nvSpPr>
          <p:cNvPr id="12" name="Σύμβολο κράτησης θέσης περιεχομένου 11"/>
          <p:cNvSpPr>
            <a:spLocks noGrp="1"/>
          </p:cNvSpPr>
          <p:nvPr>
            <p:ph sz="quarter" idx="25"/>
          </p:nvPr>
        </p:nvSpPr>
        <p:spPr>
          <a:xfrm>
            <a:off x="619066" y="13630039"/>
            <a:ext cx="13411200" cy="7952144"/>
          </a:xfrm>
        </p:spPr>
        <p:txBody>
          <a:bodyPr/>
          <a:lstStyle/>
          <a:p>
            <a:pPr marL="0" indent="0" algn="just">
              <a:buNone/>
            </a:pPr>
            <a:r>
              <a:rPr lang="el-GR" sz="4400" b="1" dirty="0">
                <a:latin typeface="+mn-lt"/>
                <a:ea typeface="Segoe UI" panose="020B0502040204020203" pitchFamily="34" charset="0"/>
                <a:cs typeface="Segoe UI" panose="020B0502040204020203" pitchFamily="34" charset="0"/>
              </a:rPr>
              <a:t>Ο σκοπός της παρούσας έρευνας είναι </a:t>
            </a:r>
            <a:endParaRPr lang="en-US" sz="4400" b="1" dirty="0">
              <a:latin typeface="+mn-lt"/>
              <a:ea typeface="Segoe UI" panose="020B0502040204020203" pitchFamily="34" charset="0"/>
              <a:cs typeface="Segoe UI" panose="020B0502040204020203" pitchFamily="34" charset="0"/>
            </a:endParaRPr>
          </a:p>
          <a:p>
            <a:pPr algn="just"/>
            <a:r>
              <a:rPr lang="el-GR" sz="4400" b="1" dirty="0">
                <a:latin typeface="+mn-lt"/>
                <a:ea typeface="Segoe UI" panose="020B0502040204020203" pitchFamily="34" charset="0"/>
                <a:cs typeface="Segoe UI" panose="020B0502040204020203" pitchFamily="34" charset="0"/>
              </a:rPr>
              <a:t>η διαπίστωση του επιπέδου γνώσεων και ενημέρωσης του πληθυσμού σχετικά με τη λοίμωξη της νόσου COVID- 19 και συγκεκριμένα τη μετάδοσή της μέσω των τροφίμων.</a:t>
            </a:r>
            <a:endParaRPr lang="en-US" sz="4400" b="1" dirty="0">
              <a:latin typeface="+mn-lt"/>
              <a:ea typeface="Segoe UI" panose="020B0502040204020203" pitchFamily="34" charset="0"/>
              <a:cs typeface="Segoe UI" panose="020B0502040204020203" pitchFamily="34" charset="0"/>
            </a:endParaRPr>
          </a:p>
          <a:p>
            <a:pPr algn="just"/>
            <a:r>
              <a:rPr lang="el-GR" sz="4400" b="1" dirty="0">
                <a:latin typeface="+mn-lt"/>
                <a:ea typeface="Segoe UI" panose="020B0502040204020203" pitchFamily="34" charset="0"/>
                <a:cs typeface="Segoe UI" panose="020B0502040204020203" pitchFamily="34" charset="0"/>
              </a:rPr>
              <a:t>οι συμπεριφορές που υιοθετήθηκαν κατά την διάρκεια των εγκλεισμών και αν συνεχίζουν να υπάρχουν έως και σήμερα.</a:t>
            </a:r>
          </a:p>
          <a:p>
            <a:pPr marL="0" indent="0" algn="just">
              <a:buNone/>
            </a:pPr>
            <a:endParaRPr lang="el-GR" sz="4400" b="1" dirty="0">
              <a:latin typeface="+mn-lt"/>
              <a:ea typeface="Segoe UI" panose="020B0502040204020203" pitchFamily="34" charset="0"/>
              <a:cs typeface="Segoe UI" panose="020B0502040204020203" pitchFamily="34" charset="0"/>
            </a:endParaRPr>
          </a:p>
          <a:p>
            <a:endParaRPr lang="el-GR" dirty="0">
              <a:latin typeface="+mn-lt"/>
              <a:ea typeface="Segoe UI" panose="020B0502040204020203" pitchFamily="34" charset="0"/>
              <a:cs typeface="Segoe UI" panose="020B0502040204020203" pitchFamily="34" charset="0"/>
            </a:endParaRPr>
          </a:p>
        </p:txBody>
      </p:sp>
      <p:sp>
        <p:nvSpPr>
          <p:cNvPr id="8" name="Πλαίσιο κράτησης θέσης κειμένου 7"/>
          <p:cNvSpPr>
            <a:spLocks noGrp="1"/>
          </p:cNvSpPr>
          <p:nvPr>
            <p:ph type="body" sz="quarter" idx="19"/>
          </p:nvPr>
        </p:nvSpPr>
        <p:spPr>
          <a:xfrm>
            <a:off x="609134" y="20814918"/>
            <a:ext cx="13421132" cy="1248155"/>
          </a:xfrm>
        </p:spPr>
        <p:txBody>
          <a:bodyPr/>
          <a:lstStyle/>
          <a:p>
            <a:pPr algn="ctr"/>
            <a:r>
              <a:rPr lang="el-GR" b="1" dirty="0" err="1">
                <a:latin typeface="+mn-lt"/>
              </a:rPr>
              <a:t>Υλικ</a:t>
            </a:r>
            <a:r>
              <a:rPr lang="en-US" b="1" dirty="0">
                <a:latin typeface="+mn-lt"/>
              </a:rPr>
              <a:t>A</a:t>
            </a:r>
            <a:r>
              <a:rPr lang="el-GR" b="1" dirty="0">
                <a:latin typeface="+mn-lt"/>
              </a:rPr>
              <a:t> και Μ</a:t>
            </a:r>
            <a:r>
              <a:rPr lang="en-US" b="1" dirty="0">
                <a:latin typeface="+mn-lt"/>
              </a:rPr>
              <a:t>E</a:t>
            </a:r>
            <a:r>
              <a:rPr lang="el-GR" b="1" dirty="0" err="1">
                <a:latin typeface="+mn-lt"/>
              </a:rPr>
              <a:t>θοδος</a:t>
            </a:r>
            <a:endParaRPr lang="el-GR" b="1" dirty="0">
              <a:latin typeface="+mn-lt"/>
            </a:endParaRPr>
          </a:p>
        </p:txBody>
      </p:sp>
      <p:sp>
        <p:nvSpPr>
          <p:cNvPr id="13" name="Σύμβολο κράτησης θέσης περιεχομένου 12"/>
          <p:cNvSpPr>
            <a:spLocks noGrp="1"/>
          </p:cNvSpPr>
          <p:nvPr>
            <p:ph sz="quarter" idx="26"/>
          </p:nvPr>
        </p:nvSpPr>
        <p:spPr>
          <a:xfrm>
            <a:off x="609134" y="22140648"/>
            <a:ext cx="13421132" cy="4723558"/>
          </a:xfrm>
        </p:spPr>
        <p:txBody>
          <a:bodyPr>
            <a:noAutofit/>
          </a:bodyPr>
          <a:lstStyle/>
          <a:p>
            <a:pPr marL="0" indent="0" algn="just">
              <a:buNone/>
            </a:pPr>
            <a:r>
              <a:rPr lang="el-GR" sz="4400" dirty="0">
                <a:latin typeface="+mn-lt"/>
                <a:ea typeface="Segoe UI" panose="020B0502040204020203" pitchFamily="34" charset="0"/>
                <a:cs typeface="Segoe UI" panose="020B0502040204020203" pitchFamily="34" charset="0"/>
              </a:rPr>
              <a:t>Σε πρώτο επίπεδο, πραγματοποιήθηκε βιβλιογραφική ανασκόπηση επιστημονικών άρθρων σχετικά με την νόσο COVID-19 και την υγιεινή και ασφάλεια τροφίμων. Εν συνεχεία, συντάχθηκε ένα ερωτηματολόγιο το οποίο βοηθά στην κατανόηση των συμπεριφορών που καλλιεργήθηκαν εν μέσω της πανδημίας. Το ερωτηματολόγιο απαντήθηκε συνολικά από 305 άτομα από 18 έως 65 ετών.</a:t>
            </a:r>
          </a:p>
        </p:txBody>
      </p:sp>
      <p:sp>
        <p:nvSpPr>
          <p:cNvPr id="16" name="Πλαίσιο κράτησης θέσης κειμένου 15"/>
          <p:cNvSpPr>
            <a:spLocks noGrp="1"/>
          </p:cNvSpPr>
          <p:nvPr>
            <p:ph type="body" sz="quarter" idx="29"/>
          </p:nvPr>
        </p:nvSpPr>
        <p:spPr>
          <a:xfrm>
            <a:off x="25603200" y="4754773"/>
            <a:ext cx="14935200" cy="1066800"/>
          </a:xfrm>
        </p:spPr>
        <p:txBody>
          <a:bodyPr/>
          <a:lstStyle/>
          <a:p>
            <a:pPr algn="ctr"/>
            <a:r>
              <a:rPr lang="el-GR" b="1" dirty="0">
                <a:latin typeface="+mn-lt"/>
              </a:rPr>
              <a:t>ΑΠΟΤΕΛΕΣΜΑΤΑ</a:t>
            </a:r>
          </a:p>
        </p:txBody>
      </p:sp>
      <p:pic>
        <p:nvPicPr>
          <p:cNvPr id="31" name="Picture 12">
            <a:extLst>
              <a:ext uri="{FF2B5EF4-FFF2-40B4-BE49-F238E27FC236}">
                <a16:creationId xmlns:a16="http://schemas.microsoft.com/office/drawing/2014/main" id="{18C069CA-449F-4385-BC7D-D3034AB0BE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3500" y="405084"/>
            <a:ext cx="3396503" cy="3429161"/>
          </a:xfrm>
          <a:prstGeom prst="rect">
            <a:avLst/>
          </a:prstGeom>
        </p:spPr>
      </p:pic>
      <p:pic>
        <p:nvPicPr>
          <p:cNvPr id="32" name="Picture 12">
            <a:extLst>
              <a:ext uri="{FF2B5EF4-FFF2-40B4-BE49-F238E27FC236}">
                <a16:creationId xmlns:a16="http://schemas.microsoft.com/office/drawing/2014/main" id="{6646E010-AE71-4A32-9657-7047CA7220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76397" y="405084"/>
            <a:ext cx="3396503" cy="3429161"/>
          </a:xfrm>
          <a:prstGeom prst="rect">
            <a:avLst/>
          </a:prstGeom>
        </p:spPr>
      </p:pic>
      <p:graphicFrame>
        <p:nvGraphicFramePr>
          <p:cNvPr id="38" name="Θέση περιεχομένου 37">
            <a:extLst>
              <a:ext uri="{FF2B5EF4-FFF2-40B4-BE49-F238E27FC236}">
                <a16:creationId xmlns:a16="http://schemas.microsoft.com/office/drawing/2014/main" id="{A273DB21-4C73-4275-B0CB-F7EABA9C2C4C}"/>
              </a:ext>
            </a:extLst>
          </p:cNvPr>
          <p:cNvGraphicFramePr>
            <a:graphicFrameLocks noGrp="1"/>
          </p:cNvGraphicFramePr>
          <p:nvPr>
            <p:ph sz="quarter" idx="23"/>
            <p:extLst>
              <p:ext uri="{D42A27DB-BD31-4B8C-83A1-F6EECF244321}">
                <p14:modId xmlns:p14="http://schemas.microsoft.com/office/powerpoint/2010/main" val="2061490178"/>
              </p:ext>
            </p:extLst>
          </p:nvPr>
        </p:nvGraphicFramePr>
        <p:xfrm>
          <a:off x="14987331" y="7104170"/>
          <a:ext cx="10589477" cy="909107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1" name="Θέση περιεχομένου 40">
            <a:extLst>
              <a:ext uri="{FF2B5EF4-FFF2-40B4-BE49-F238E27FC236}">
                <a16:creationId xmlns:a16="http://schemas.microsoft.com/office/drawing/2014/main" id="{F2A46441-A905-4920-BEC6-A13054A187C2}"/>
              </a:ext>
            </a:extLst>
          </p:cNvPr>
          <p:cNvGraphicFramePr>
            <a:graphicFrameLocks noGrp="1"/>
          </p:cNvGraphicFramePr>
          <p:nvPr>
            <p:ph sz="quarter" idx="28"/>
            <p:extLst>
              <p:ext uri="{D42A27DB-BD31-4B8C-83A1-F6EECF244321}">
                <p14:modId xmlns:p14="http://schemas.microsoft.com/office/powerpoint/2010/main" val="2600963151"/>
              </p:ext>
            </p:extLst>
          </p:nvPr>
        </p:nvGraphicFramePr>
        <p:xfrm>
          <a:off x="14708923" y="17423196"/>
          <a:ext cx="10589477" cy="909107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7" name="Θέση περιεχομένου 46">
            <a:extLst>
              <a:ext uri="{FF2B5EF4-FFF2-40B4-BE49-F238E27FC236}">
                <a16:creationId xmlns:a16="http://schemas.microsoft.com/office/drawing/2014/main" id="{A3A03B37-2078-4ACA-8047-2DB63774AA1C}"/>
              </a:ext>
            </a:extLst>
          </p:cNvPr>
          <p:cNvGraphicFramePr>
            <a:graphicFrameLocks noGrp="1"/>
          </p:cNvGraphicFramePr>
          <p:nvPr>
            <p:ph sz="quarter" idx="30"/>
            <p:extLst>
              <p:ext uri="{D42A27DB-BD31-4B8C-83A1-F6EECF244321}">
                <p14:modId xmlns:p14="http://schemas.microsoft.com/office/powerpoint/2010/main" val="470368415"/>
              </p:ext>
            </p:extLst>
          </p:nvPr>
        </p:nvGraphicFramePr>
        <p:xfrm>
          <a:off x="25629593" y="7152535"/>
          <a:ext cx="11732248" cy="790737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5" name="Θέση περιεχομένου 54">
            <a:extLst>
              <a:ext uri="{FF2B5EF4-FFF2-40B4-BE49-F238E27FC236}">
                <a16:creationId xmlns:a16="http://schemas.microsoft.com/office/drawing/2014/main" id="{442EC73F-7102-4AEE-A619-94848CAE17C9}"/>
              </a:ext>
            </a:extLst>
          </p:cNvPr>
          <p:cNvGraphicFramePr>
            <a:graphicFrameLocks noGrp="1"/>
          </p:cNvGraphicFramePr>
          <p:nvPr>
            <p:ph sz="quarter" idx="33"/>
            <p:extLst>
              <p:ext uri="{D42A27DB-BD31-4B8C-83A1-F6EECF244321}">
                <p14:modId xmlns:p14="http://schemas.microsoft.com/office/powerpoint/2010/main" val="216904737"/>
              </p:ext>
            </p:extLst>
          </p:nvPr>
        </p:nvGraphicFramePr>
        <p:xfrm>
          <a:off x="25298400" y="16440692"/>
          <a:ext cx="12759402" cy="790737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52" name="Θέση περιεχομένου 51">
            <a:extLst>
              <a:ext uri="{FF2B5EF4-FFF2-40B4-BE49-F238E27FC236}">
                <a16:creationId xmlns:a16="http://schemas.microsoft.com/office/drawing/2014/main" id="{E029E8F2-0CDC-4C52-A71D-F1944758226A}"/>
              </a:ext>
            </a:extLst>
          </p:cNvPr>
          <p:cNvGraphicFramePr>
            <a:graphicFrameLocks noGrp="1"/>
          </p:cNvGraphicFramePr>
          <p:nvPr>
            <p:ph sz="quarter" idx="32"/>
            <p:extLst>
              <p:ext uri="{D42A27DB-BD31-4B8C-83A1-F6EECF244321}">
                <p14:modId xmlns:p14="http://schemas.microsoft.com/office/powerpoint/2010/main" val="4273169710"/>
              </p:ext>
            </p:extLst>
          </p:nvPr>
        </p:nvGraphicFramePr>
        <p:xfrm>
          <a:off x="38719155" y="6988618"/>
          <a:ext cx="11732248" cy="790737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035" name="Γράφημα 1034">
            <a:extLst>
              <a:ext uri="{FF2B5EF4-FFF2-40B4-BE49-F238E27FC236}">
                <a16:creationId xmlns:a16="http://schemas.microsoft.com/office/drawing/2014/main" id="{4CDA5F38-F599-4717-A9EF-FECB21906EAE}"/>
              </a:ext>
            </a:extLst>
          </p:cNvPr>
          <p:cNvGraphicFramePr/>
          <p:nvPr>
            <p:extLst>
              <p:ext uri="{D42A27DB-BD31-4B8C-83A1-F6EECF244321}">
                <p14:modId xmlns:p14="http://schemas.microsoft.com/office/powerpoint/2010/main" val="3593852205"/>
              </p:ext>
            </p:extLst>
          </p:nvPr>
        </p:nvGraphicFramePr>
        <p:xfrm>
          <a:off x="38288995" y="16480757"/>
          <a:ext cx="12759402" cy="7907370"/>
        </p:xfrm>
        <a:graphic>
          <a:graphicData uri="http://schemas.openxmlformats.org/drawingml/2006/chart">
            <c:chart xmlns:c="http://schemas.openxmlformats.org/drawingml/2006/chart" xmlns:r="http://schemas.openxmlformats.org/officeDocument/2006/relationships" r:id="rId9"/>
          </a:graphicData>
        </a:graphic>
      </p:graphicFrame>
      <p:sp>
        <p:nvSpPr>
          <p:cNvPr id="76" name="Πλαίσιο κράτησης θέσης κειμένου 4">
            <a:extLst>
              <a:ext uri="{FF2B5EF4-FFF2-40B4-BE49-F238E27FC236}">
                <a16:creationId xmlns:a16="http://schemas.microsoft.com/office/drawing/2014/main" id="{853C6012-AD7B-4753-ADDE-BCD95FA6EA0A}"/>
              </a:ext>
            </a:extLst>
          </p:cNvPr>
          <p:cNvSpPr txBox="1">
            <a:spLocks/>
          </p:cNvSpPr>
          <p:nvPr/>
        </p:nvSpPr>
        <p:spPr>
          <a:xfrm>
            <a:off x="14867684" y="6200668"/>
            <a:ext cx="11516958" cy="754035"/>
          </a:xfrm>
          <a:prstGeom prst="round1Rect">
            <a:avLst/>
          </a:prstGeom>
          <a:solidFill>
            <a:srgbClr val="726056"/>
          </a:solidFill>
          <a:ln>
            <a:solidFill>
              <a:schemeClr val="accent6">
                <a:lumMod val="40000"/>
                <a:lumOff val="60000"/>
              </a:schemeClr>
            </a:solidFill>
          </a:ln>
        </p:spPr>
        <p:txBody>
          <a:bodyPr vert="horz" lIns="365760" tIns="45720" rIns="91440" bIns="45720" rtlCol="0" anchor="ctr">
            <a:noAutofit/>
          </a:bodyPr>
          <a:lstStyle>
            <a:lvl1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Segoe UI" panose="020B0502040204020203" pitchFamily="34" charset="0"/>
                <a:cs typeface="Segoe UI" panose="020B0502040204020203" pitchFamily="34" charset="0"/>
              </a:defRPr>
            </a:lvl2pPr>
            <a:lvl3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Segoe UI" panose="020B0502040204020203" pitchFamily="34" charset="0"/>
                <a:cs typeface="Segoe UI" panose="020B0502040204020203" pitchFamily="34" charset="0"/>
              </a:defRPr>
            </a:lvl3pPr>
            <a:lvl4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Segoe UI" panose="020B0502040204020203" pitchFamily="34" charset="0"/>
                <a:cs typeface="Segoe UI" panose="020B0502040204020203" pitchFamily="34" charset="0"/>
              </a:defRPr>
            </a:lvl4pPr>
            <a:lvl5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Segoe UI" panose="020B0502040204020203" pitchFamily="34" charset="0"/>
                <a:cs typeface="Segoe UI" panose="020B0502040204020203" pitchFamily="34" charset="0"/>
              </a:defRPr>
            </a:lvl5pPr>
            <a:lvl6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mn-ea"/>
                <a:cs typeface="+mn-cs"/>
              </a:defRPr>
            </a:lvl6pPr>
            <a:lvl7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mn-ea"/>
                <a:cs typeface="+mn-cs"/>
              </a:defRPr>
            </a:lvl7pPr>
            <a:lvl8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mn-ea"/>
                <a:cs typeface="+mn-cs"/>
              </a:defRPr>
            </a:lvl8pPr>
            <a:lvl9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mn-ea"/>
                <a:cs typeface="+mn-cs"/>
              </a:defRPr>
            </a:lvl9pPr>
          </a:lstStyle>
          <a:p>
            <a:pPr algn="ctr"/>
            <a:r>
              <a:rPr lang="el-GR" b="1" dirty="0" err="1">
                <a:latin typeface="+mn-lt"/>
              </a:rPr>
              <a:t>Γνωσεισ</a:t>
            </a:r>
            <a:r>
              <a:rPr lang="el-GR" b="1" dirty="0">
                <a:latin typeface="+mn-lt"/>
              </a:rPr>
              <a:t> για την </a:t>
            </a:r>
            <a:r>
              <a:rPr lang="el-GR" b="1" dirty="0" err="1">
                <a:latin typeface="+mn-lt"/>
              </a:rPr>
              <a:t>νοσο</a:t>
            </a:r>
            <a:r>
              <a:rPr lang="el-GR" b="1" dirty="0">
                <a:latin typeface="+mn-lt"/>
              </a:rPr>
              <a:t> </a:t>
            </a:r>
            <a:r>
              <a:rPr lang="en-US" b="1" dirty="0">
                <a:latin typeface="+mn-lt"/>
              </a:rPr>
              <a:t>covid-19</a:t>
            </a:r>
          </a:p>
        </p:txBody>
      </p:sp>
      <p:sp>
        <p:nvSpPr>
          <p:cNvPr id="77" name="Πλαίσιο κράτησης θέσης κειμένου 4">
            <a:extLst>
              <a:ext uri="{FF2B5EF4-FFF2-40B4-BE49-F238E27FC236}">
                <a16:creationId xmlns:a16="http://schemas.microsoft.com/office/drawing/2014/main" id="{6B24725B-3AA8-42CB-BC0C-568C3CD48699}"/>
              </a:ext>
            </a:extLst>
          </p:cNvPr>
          <p:cNvSpPr txBox="1">
            <a:spLocks/>
          </p:cNvSpPr>
          <p:nvPr/>
        </p:nvSpPr>
        <p:spPr>
          <a:xfrm>
            <a:off x="33151738" y="6200668"/>
            <a:ext cx="11516958" cy="754035"/>
          </a:xfrm>
          <a:prstGeom prst="round1Rect">
            <a:avLst/>
          </a:prstGeom>
          <a:solidFill>
            <a:srgbClr val="726056"/>
          </a:solidFill>
          <a:ln>
            <a:solidFill>
              <a:schemeClr val="accent6">
                <a:lumMod val="40000"/>
                <a:lumOff val="60000"/>
              </a:schemeClr>
            </a:solidFill>
          </a:ln>
        </p:spPr>
        <p:txBody>
          <a:bodyPr vert="horz" lIns="365760" tIns="45720" rIns="91440" bIns="45720" rtlCol="0" anchor="ctr">
            <a:noAutofit/>
          </a:bodyPr>
          <a:lstStyle>
            <a:lvl1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Segoe UI" panose="020B0502040204020203" pitchFamily="34" charset="0"/>
                <a:cs typeface="Segoe UI" panose="020B0502040204020203" pitchFamily="34" charset="0"/>
              </a:defRPr>
            </a:lvl2pPr>
            <a:lvl3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Segoe UI" panose="020B0502040204020203" pitchFamily="34" charset="0"/>
                <a:cs typeface="Segoe UI" panose="020B0502040204020203" pitchFamily="34" charset="0"/>
              </a:defRPr>
            </a:lvl3pPr>
            <a:lvl4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Segoe UI" panose="020B0502040204020203" pitchFamily="34" charset="0"/>
                <a:cs typeface="Segoe UI" panose="020B0502040204020203" pitchFamily="34" charset="0"/>
              </a:defRPr>
            </a:lvl4pPr>
            <a:lvl5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Segoe UI" panose="020B0502040204020203" pitchFamily="34" charset="0"/>
                <a:cs typeface="Segoe UI" panose="020B0502040204020203" pitchFamily="34" charset="0"/>
              </a:defRPr>
            </a:lvl5pPr>
            <a:lvl6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mn-ea"/>
                <a:cs typeface="+mn-cs"/>
              </a:defRPr>
            </a:lvl6pPr>
            <a:lvl7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mn-ea"/>
                <a:cs typeface="+mn-cs"/>
              </a:defRPr>
            </a:lvl7pPr>
            <a:lvl8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mn-ea"/>
                <a:cs typeface="+mn-cs"/>
              </a:defRPr>
            </a:lvl8pPr>
            <a:lvl9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mn-ea"/>
                <a:cs typeface="+mn-cs"/>
              </a:defRPr>
            </a:lvl9pPr>
          </a:lstStyle>
          <a:p>
            <a:pPr algn="ctr"/>
            <a:r>
              <a:rPr lang="el-GR" b="1" dirty="0" err="1">
                <a:latin typeface="+mn-lt"/>
              </a:rPr>
              <a:t>συμπεριφορεσ</a:t>
            </a:r>
            <a:endParaRPr lang="en-US" b="1" dirty="0">
              <a:latin typeface="+mn-lt"/>
            </a:endParaRPr>
          </a:p>
        </p:txBody>
      </p:sp>
    </p:spTree>
    <p:extLst>
      <p:ext uri="{BB962C8B-B14F-4D97-AF65-F5344CB8AC3E}">
        <p14:creationId xmlns:p14="http://schemas.microsoft.com/office/powerpoint/2010/main" val="931198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Θέση κειμένου 15">
            <a:extLst>
              <a:ext uri="{FF2B5EF4-FFF2-40B4-BE49-F238E27FC236}">
                <a16:creationId xmlns:a16="http://schemas.microsoft.com/office/drawing/2014/main" id="{29A3A8BC-7651-4B52-9CF6-318EF67DCBA3}"/>
              </a:ext>
            </a:extLst>
          </p:cNvPr>
          <p:cNvSpPr>
            <a:spLocks noGrp="1"/>
          </p:cNvSpPr>
          <p:nvPr>
            <p:ph type="body" sz="quarter" idx="31"/>
          </p:nvPr>
        </p:nvSpPr>
        <p:spPr>
          <a:xfrm>
            <a:off x="5943600" y="5074790"/>
            <a:ext cx="14935200" cy="1066800"/>
          </a:xfrm>
        </p:spPr>
        <p:txBody>
          <a:bodyPr/>
          <a:lstStyle/>
          <a:p>
            <a:pPr algn="ctr"/>
            <a:r>
              <a:rPr lang="el-GR" b="1" dirty="0">
                <a:latin typeface="+mn-lt"/>
              </a:rPr>
              <a:t>ΑΠΟΤΕΛΕΣΜΑΤΑ</a:t>
            </a:r>
          </a:p>
        </p:txBody>
      </p:sp>
      <p:sp>
        <p:nvSpPr>
          <p:cNvPr id="19" name="Θέση κειμένου 18">
            <a:extLst>
              <a:ext uri="{FF2B5EF4-FFF2-40B4-BE49-F238E27FC236}">
                <a16:creationId xmlns:a16="http://schemas.microsoft.com/office/drawing/2014/main" id="{9720C30A-2EE4-4120-AC51-90FB49610206}"/>
              </a:ext>
            </a:extLst>
          </p:cNvPr>
          <p:cNvSpPr>
            <a:spLocks noGrp="1"/>
          </p:cNvSpPr>
          <p:nvPr>
            <p:ph type="body" sz="quarter" idx="34"/>
          </p:nvPr>
        </p:nvSpPr>
        <p:spPr>
          <a:xfrm>
            <a:off x="34268148" y="5074790"/>
            <a:ext cx="14935200" cy="1066800"/>
          </a:xfrm>
        </p:spPr>
        <p:txBody>
          <a:bodyPr/>
          <a:lstStyle/>
          <a:p>
            <a:pPr algn="ctr"/>
            <a:r>
              <a:rPr lang="el-GR" b="1" dirty="0">
                <a:latin typeface="+mn-lt"/>
              </a:rPr>
              <a:t>ΣΥΜΠΕΡΑΣΜΑΤΑ</a:t>
            </a:r>
          </a:p>
        </p:txBody>
      </p:sp>
      <p:graphicFrame>
        <p:nvGraphicFramePr>
          <p:cNvPr id="30" name="Θέση περιεχομένου 29">
            <a:extLst>
              <a:ext uri="{FF2B5EF4-FFF2-40B4-BE49-F238E27FC236}">
                <a16:creationId xmlns:a16="http://schemas.microsoft.com/office/drawing/2014/main" id="{5C2B63D7-05E3-47DC-A41A-10A4068CD6E1}"/>
              </a:ext>
            </a:extLst>
          </p:cNvPr>
          <p:cNvGraphicFramePr>
            <a:graphicFrameLocks noGrp="1"/>
          </p:cNvGraphicFramePr>
          <p:nvPr>
            <p:ph sz="quarter" idx="35"/>
            <p:extLst>
              <p:ext uri="{D42A27DB-BD31-4B8C-83A1-F6EECF244321}">
                <p14:modId xmlns:p14="http://schemas.microsoft.com/office/powerpoint/2010/main" val="1102743815"/>
              </p:ext>
            </p:extLst>
          </p:nvPr>
        </p:nvGraphicFramePr>
        <p:xfrm>
          <a:off x="-446274" y="7554369"/>
          <a:ext cx="11506200" cy="9334500"/>
        </p:xfrm>
        <a:graphic>
          <a:graphicData uri="http://schemas.openxmlformats.org/drawingml/2006/chart">
            <c:chart xmlns:c="http://schemas.openxmlformats.org/drawingml/2006/chart" xmlns:r="http://schemas.openxmlformats.org/officeDocument/2006/relationships" r:id="rId2"/>
          </a:graphicData>
        </a:graphic>
      </p:graphicFrame>
      <p:pic>
        <p:nvPicPr>
          <p:cNvPr id="25" name="Picture 12">
            <a:extLst>
              <a:ext uri="{FF2B5EF4-FFF2-40B4-BE49-F238E27FC236}">
                <a16:creationId xmlns:a16="http://schemas.microsoft.com/office/drawing/2014/main" id="{90EA3A76-DD1B-43D7-B211-A4EA246EE3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3500" y="405084"/>
            <a:ext cx="3396503" cy="3429161"/>
          </a:xfrm>
          <a:prstGeom prst="rect">
            <a:avLst/>
          </a:prstGeom>
        </p:spPr>
      </p:pic>
      <p:pic>
        <p:nvPicPr>
          <p:cNvPr id="26" name="Picture 12">
            <a:extLst>
              <a:ext uri="{FF2B5EF4-FFF2-40B4-BE49-F238E27FC236}">
                <a16:creationId xmlns:a16="http://schemas.microsoft.com/office/drawing/2014/main" id="{0AFEFACF-BD5B-4841-AD6D-2D76208F67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76397" y="405084"/>
            <a:ext cx="3396503" cy="3429161"/>
          </a:xfrm>
          <a:prstGeom prst="rect">
            <a:avLst/>
          </a:prstGeom>
        </p:spPr>
      </p:pic>
      <p:sp>
        <p:nvSpPr>
          <p:cNvPr id="31" name="Πλαίσιο κράτησης θέσης κειμένου 4">
            <a:extLst>
              <a:ext uri="{FF2B5EF4-FFF2-40B4-BE49-F238E27FC236}">
                <a16:creationId xmlns:a16="http://schemas.microsoft.com/office/drawing/2014/main" id="{85A28A43-2782-4911-8DA7-FAC23A79B7F4}"/>
              </a:ext>
            </a:extLst>
          </p:cNvPr>
          <p:cNvSpPr txBox="1">
            <a:spLocks/>
          </p:cNvSpPr>
          <p:nvPr/>
        </p:nvSpPr>
        <p:spPr>
          <a:xfrm>
            <a:off x="7627620" y="6470962"/>
            <a:ext cx="11516958" cy="754035"/>
          </a:xfrm>
          <a:prstGeom prst="round1Rect">
            <a:avLst/>
          </a:prstGeom>
          <a:solidFill>
            <a:srgbClr val="726056"/>
          </a:solidFill>
          <a:ln>
            <a:solidFill>
              <a:schemeClr val="accent6">
                <a:lumMod val="40000"/>
                <a:lumOff val="60000"/>
              </a:schemeClr>
            </a:solidFill>
          </a:ln>
        </p:spPr>
        <p:txBody>
          <a:bodyPr vert="horz" lIns="365760" tIns="45720" rIns="91440" bIns="45720" rtlCol="0" anchor="ctr">
            <a:noAutofit/>
          </a:bodyPr>
          <a:lstStyle>
            <a:lvl1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Segoe UI" panose="020B0502040204020203" pitchFamily="34" charset="0"/>
                <a:cs typeface="Segoe UI" panose="020B0502040204020203" pitchFamily="34" charset="0"/>
              </a:defRPr>
            </a:lvl2pPr>
            <a:lvl3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Segoe UI" panose="020B0502040204020203" pitchFamily="34" charset="0"/>
                <a:cs typeface="Segoe UI" panose="020B0502040204020203" pitchFamily="34" charset="0"/>
              </a:defRPr>
            </a:lvl3pPr>
            <a:lvl4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Segoe UI" panose="020B0502040204020203" pitchFamily="34" charset="0"/>
                <a:cs typeface="Segoe UI" panose="020B0502040204020203" pitchFamily="34" charset="0"/>
              </a:defRPr>
            </a:lvl4pPr>
            <a:lvl5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Segoe UI" panose="020B0502040204020203" pitchFamily="34" charset="0"/>
                <a:cs typeface="Segoe UI" panose="020B0502040204020203" pitchFamily="34" charset="0"/>
              </a:defRPr>
            </a:lvl5pPr>
            <a:lvl6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mn-ea"/>
                <a:cs typeface="+mn-cs"/>
              </a:defRPr>
            </a:lvl6pPr>
            <a:lvl7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mn-ea"/>
                <a:cs typeface="+mn-cs"/>
              </a:defRPr>
            </a:lvl7pPr>
            <a:lvl8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mn-ea"/>
                <a:cs typeface="+mn-cs"/>
              </a:defRPr>
            </a:lvl8pPr>
            <a:lvl9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mn-ea"/>
                <a:cs typeface="+mn-cs"/>
              </a:defRPr>
            </a:lvl9pPr>
          </a:lstStyle>
          <a:p>
            <a:pPr algn="ctr"/>
            <a:r>
              <a:rPr lang="el-GR" b="1" dirty="0" err="1">
                <a:latin typeface="+mn-lt"/>
              </a:rPr>
              <a:t>Γενικεσ</a:t>
            </a:r>
            <a:r>
              <a:rPr lang="el-GR" b="1" dirty="0">
                <a:latin typeface="+mn-lt"/>
              </a:rPr>
              <a:t> </a:t>
            </a:r>
            <a:r>
              <a:rPr lang="el-GR" b="1" dirty="0" err="1">
                <a:latin typeface="+mn-lt"/>
              </a:rPr>
              <a:t>γνωσεισ</a:t>
            </a:r>
            <a:endParaRPr lang="en-US" b="1" dirty="0">
              <a:latin typeface="+mn-lt"/>
            </a:endParaRPr>
          </a:p>
        </p:txBody>
      </p:sp>
      <p:graphicFrame>
        <p:nvGraphicFramePr>
          <p:cNvPr id="34" name="Γράφημα 33">
            <a:extLst>
              <a:ext uri="{FF2B5EF4-FFF2-40B4-BE49-F238E27FC236}">
                <a16:creationId xmlns:a16="http://schemas.microsoft.com/office/drawing/2014/main" id="{84487D5A-29FD-4FBB-BE6E-36D5C92D9E67}"/>
              </a:ext>
            </a:extLst>
          </p:cNvPr>
          <p:cNvGraphicFramePr/>
          <p:nvPr>
            <p:extLst>
              <p:ext uri="{D42A27DB-BD31-4B8C-83A1-F6EECF244321}">
                <p14:modId xmlns:p14="http://schemas.microsoft.com/office/powerpoint/2010/main" val="3911198275"/>
              </p:ext>
            </p:extLst>
          </p:nvPr>
        </p:nvGraphicFramePr>
        <p:xfrm>
          <a:off x="1" y="16888869"/>
          <a:ext cx="10771598" cy="961653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7" name="Γράφημα 36">
            <a:extLst>
              <a:ext uri="{FF2B5EF4-FFF2-40B4-BE49-F238E27FC236}">
                <a16:creationId xmlns:a16="http://schemas.microsoft.com/office/drawing/2014/main" id="{1A45C938-EBA7-444D-8964-CA570DA8E988}"/>
              </a:ext>
            </a:extLst>
          </p:cNvPr>
          <p:cNvGraphicFramePr/>
          <p:nvPr>
            <p:extLst>
              <p:ext uri="{D42A27DB-BD31-4B8C-83A1-F6EECF244321}">
                <p14:modId xmlns:p14="http://schemas.microsoft.com/office/powerpoint/2010/main" val="4132219655"/>
              </p:ext>
            </p:extLst>
          </p:nvPr>
        </p:nvGraphicFramePr>
        <p:xfrm>
          <a:off x="11128506" y="7499701"/>
          <a:ext cx="9982200" cy="961653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8" name="Γράφημα 37">
            <a:extLst>
              <a:ext uri="{FF2B5EF4-FFF2-40B4-BE49-F238E27FC236}">
                <a16:creationId xmlns:a16="http://schemas.microsoft.com/office/drawing/2014/main" id="{E54FFED8-ED10-4707-A0EA-752A3B50AB4F}"/>
              </a:ext>
            </a:extLst>
          </p:cNvPr>
          <p:cNvGraphicFramePr/>
          <p:nvPr>
            <p:extLst>
              <p:ext uri="{D42A27DB-BD31-4B8C-83A1-F6EECF244321}">
                <p14:modId xmlns:p14="http://schemas.microsoft.com/office/powerpoint/2010/main" val="2962385870"/>
              </p:ext>
            </p:extLst>
          </p:nvPr>
        </p:nvGraphicFramePr>
        <p:xfrm>
          <a:off x="10771599" y="17116239"/>
          <a:ext cx="9982200" cy="961653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9" name="Γράφημα 38">
            <a:extLst>
              <a:ext uri="{FF2B5EF4-FFF2-40B4-BE49-F238E27FC236}">
                <a16:creationId xmlns:a16="http://schemas.microsoft.com/office/drawing/2014/main" id="{9838ECB7-5F82-4117-A928-9695EB46CA8E}"/>
              </a:ext>
            </a:extLst>
          </p:cNvPr>
          <p:cNvGraphicFramePr/>
          <p:nvPr>
            <p:extLst>
              <p:ext uri="{D42A27DB-BD31-4B8C-83A1-F6EECF244321}">
                <p14:modId xmlns:p14="http://schemas.microsoft.com/office/powerpoint/2010/main" val="1392749289"/>
              </p:ext>
            </p:extLst>
          </p:nvPr>
        </p:nvGraphicFramePr>
        <p:xfrm>
          <a:off x="21385641" y="7499701"/>
          <a:ext cx="9982200" cy="9616538"/>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43" name="Γράφημα 42">
            <a:extLst>
              <a:ext uri="{FF2B5EF4-FFF2-40B4-BE49-F238E27FC236}">
                <a16:creationId xmlns:a16="http://schemas.microsoft.com/office/drawing/2014/main" id="{8967F3B3-8110-4E3C-A0CF-AC664E4CEEF6}"/>
              </a:ext>
            </a:extLst>
          </p:cNvPr>
          <p:cNvGraphicFramePr/>
          <p:nvPr>
            <p:extLst>
              <p:ext uri="{D42A27DB-BD31-4B8C-83A1-F6EECF244321}">
                <p14:modId xmlns:p14="http://schemas.microsoft.com/office/powerpoint/2010/main" val="1320601193"/>
              </p:ext>
            </p:extLst>
          </p:nvPr>
        </p:nvGraphicFramePr>
        <p:xfrm>
          <a:off x="20753799" y="17004676"/>
          <a:ext cx="14363700" cy="10744200"/>
        </p:xfrm>
        <a:graphic>
          <a:graphicData uri="http://schemas.openxmlformats.org/drawingml/2006/chart">
            <c:chart xmlns:c="http://schemas.openxmlformats.org/drawingml/2006/chart" xmlns:r="http://schemas.openxmlformats.org/officeDocument/2006/relationships" r:id="rId8"/>
          </a:graphicData>
        </a:graphic>
      </p:graphicFrame>
      <p:sp>
        <p:nvSpPr>
          <p:cNvPr id="44" name="Σύμβολο κράτησης θέσης περιεχομένου 10">
            <a:extLst>
              <a:ext uri="{FF2B5EF4-FFF2-40B4-BE49-F238E27FC236}">
                <a16:creationId xmlns:a16="http://schemas.microsoft.com/office/drawing/2014/main" id="{4656626D-3425-4C12-8850-9E020750795B}"/>
              </a:ext>
            </a:extLst>
          </p:cNvPr>
          <p:cNvSpPr>
            <a:spLocks noGrp="1"/>
          </p:cNvSpPr>
          <p:nvPr>
            <p:ph sz="quarter" idx="24"/>
          </p:nvPr>
        </p:nvSpPr>
        <p:spPr>
          <a:xfrm>
            <a:off x="34268148" y="6426824"/>
            <a:ext cx="14935200" cy="6227878"/>
          </a:xfrm>
        </p:spPr>
        <p:txBody>
          <a:bodyPr>
            <a:normAutofit/>
          </a:bodyPr>
          <a:lstStyle/>
          <a:p>
            <a:pPr marL="0" indent="0" algn="just">
              <a:buNone/>
            </a:pPr>
            <a:r>
              <a:rPr lang="el-GR" sz="4800" dirty="0">
                <a:latin typeface="+mn-lt"/>
              </a:rPr>
              <a:t>Με την ανάλυση των αποτελεσμάτων, γίνεται αντιληπτό ότι μετά το πέρας των εγκλεισμών υπάρχει μια επανάπαυση ως προς την επικινδυνότητα της νόσου καθώς καταγράφηκε μείωση των μέτρων ατομικής υγιεινής όπως για παράδειγμα το πλύσιμο των χεριών και των προϊόντων. </a:t>
            </a:r>
          </a:p>
        </p:txBody>
      </p:sp>
      <p:sp>
        <p:nvSpPr>
          <p:cNvPr id="45" name="Θέση κειμένου 18">
            <a:extLst>
              <a:ext uri="{FF2B5EF4-FFF2-40B4-BE49-F238E27FC236}">
                <a16:creationId xmlns:a16="http://schemas.microsoft.com/office/drawing/2014/main" id="{1308F631-2BC2-4D52-83FA-7188811A2A78}"/>
              </a:ext>
            </a:extLst>
          </p:cNvPr>
          <p:cNvSpPr txBox="1">
            <a:spLocks/>
          </p:cNvSpPr>
          <p:nvPr/>
        </p:nvSpPr>
        <p:spPr>
          <a:xfrm>
            <a:off x="34268148" y="11829238"/>
            <a:ext cx="14935200" cy="1066800"/>
          </a:xfrm>
          <a:prstGeom prst="round1Rect">
            <a:avLst/>
          </a:prstGeom>
          <a:solidFill>
            <a:schemeClr val="accent2"/>
          </a:solidFill>
        </p:spPr>
        <p:txBody>
          <a:bodyPr vert="horz" lIns="365760" tIns="45720" rIns="91440" bIns="45720" rtlCol="0" anchor="ctr">
            <a:noAutofit/>
          </a:bodyPr>
          <a:lstStyle>
            <a:lvl1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Segoe UI" panose="020B0502040204020203" pitchFamily="34" charset="0"/>
                <a:cs typeface="Segoe UI" panose="020B0502040204020203" pitchFamily="34" charset="0"/>
              </a:defRPr>
            </a:lvl2pPr>
            <a:lvl3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Segoe UI" panose="020B0502040204020203" pitchFamily="34" charset="0"/>
                <a:cs typeface="Segoe UI" panose="020B0502040204020203" pitchFamily="34" charset="0"/>
              </a:defRPr>
            </a:lvl3pPr>
            <a:lvl4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Segoe UI" panose="020B0502040204020203" pitchFamily="34" charset="0"/>
                <a:cs typeface="Segoe UI" panose="020B0502040204020203" pitchFamily="34" charset="0"/>
              </a:defRPr>
            </a:lvl4pPr>
            <a:lvl5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Segoe UI" panose="020B0502040204020203" pitchFamily="34" charset="0"/>
                <a:cs typeface="Segoe UI" panose="020B0502040204020203" pitchFamily="34" charset="0"/>
              </a:defRPr>
            </a:lvl5pPr>
            <a:lvl6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mn-ea"/>
                <a:cs typeface="+mn-cs"/>
              </a:defRPr>
            </a:lvl6pPr>
            <a:lvl7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mn-ea"/>
                <a:cs typeface="+mn-cs"/>
              </a:defRPr>
            </a:lvl7pPr>
            <a:lvl8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mn-ea"/>
                <a:cs typeface="+mn-cs"/>
              </a:defRPr>
            </a:lvl8pPr>
            <a:lvl9pPr marL="0" indent="0" algn="l" defTabSz="3840480" rtl="0" eaLnBrk="1" latinLnBrk="0" hangingPunct="1">
              <a:lnSpc>
                <a:spcPct val="100000"/>
              </a:lnSpc>
              <a:spcBef>
                <a:spcPts val="0"/>
              </a:spcBef>
              <a:buClr>
                <a:schemeClr val="accent2"/>
              </a:buClr>
              <a:buFont typeface="Arial" panose="020B0604020202020204" pitchFamily="34" charset="0"/>
              <a:buNone/>
              <a:defRPr lang="el-GR" sz="5250" kern="1200" cap="all" baseline="0">
                <a:solidFill>
                  <a:schemeClr val="bg1"/>
                </a:solidFill>
                <a:latin typeface="+mj-lt"/>
                <a:ea typeface="+mn-ea"/>
                <a:cs typeface="+mn-cs"/>
              </a:defRPr>
            </a:lvl9pPr>
          </a:lstStyle>
          <a:p>
            <a:pPr algn="ctr"/>
            <a:r>
              <a:rPr lang="el-GR" b="1" dirty="0">
                <a:latin typeface="+mn-lt"/>
              </a:rPr>
              <a:t>ΑΝΑΦΟΡΕΣ</a:t>
            </a:r>
          </a:p>
        </p:txBody>
      </p:sp>
      <p:sp>
        <p:nvSpPr>
          <p:cNvPr id="46" name="Σύμβολο κράτησης θέσης περιεχομένου 10">
            <a:extLst>
              <a:ext uri="{FF2B5EF4-FFF2-40B4-BE49-F238E27FC236}">
                <a16:creationId xmlns:a16="http://schemas.microsoft.com/office/drawing/2014/main" id="{9A7C4CAA-C2B0-4836-B4CE-D56C6A7D52FE}"/>
              </a:ext>
            </a:extLst>
          </p:cNvPr>
          <p:cNvSpPr txBox="1">
            <a:spLocks/>
          </p:cNvSpPr>
          <p:nvPr/>
        </p:nvSpPr>
        <p:spPr>
          <a:xfrm>
            <a:off x="34199568" y="15123266"/>
            <a:ext cx="14935200" cy="6227878"/>
          </a:xfrm>
          <a:prstGeom prst="rect">
            <a:avLst/>
          </a:prstGeom>
        </p:spPr>
        <p:txBody>
          <a:bodyPr vert="horz" lIns="365760" tIns="182880" rIns="91440" bIns="45720" rtlCol="0">
            <a:normAutofit/>
          </a:bodyPr>
          <a:lstStyle>
            <a:lvl1pPr marL="400050" indent="-400050" algn="l" defTabSz="3840480" rtl="0" eaLnBrk="1" latinLnBrk="0" hangingPunct="1">
              <a:lnSpc>
                <a:spcPct val="100000"/>
              </a:lnSpc>
              <a:spcBef>
                <a:spcPts val="1050"/>
              </a:spcBef>
              <a:buClr>
                <a:schemeClr val="accent2"/>
              </a:buClr>
              <a:buFont typeface="Arial" panose="020B0604020202020204" pitchFamily="34" charset="0"/>
              <a:buChar char="•"/>
              <a:defRPr lang="el-GR" sz="2450" kern="1200" baseline="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960120" indent="-400050" algn="l" defTabSz="3840480" rtl="0" eaLnBrk="1" latinLnBrk="0" hangingPunct="1">
              <a:lnSpc>
                <a:spcPct val="100000"/>
              </a:lnSpc>
              <a:spcBef>
                <a:spcPts val="1050"/>
              </a:spcBef>
              <a:buClr>
                <a:schemeClr val="accent2"/>
              </a:buClr>
              <a:buFont typeface="Arial" panose="020B0604020202020204" pitchFamily="34" charset="0"/>
              <a:buChar char="•"/>
              <a:defRPr lang="el-GR" sz="21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960120" indent="-400050" algn="l" defTabSz="3840480" rtl="0" eaLnBrk="1" latinLnBrk="0" hangingPunct="1">
              <a:lnSpc>
                <a:spcPct val="100000"/>
              </a:lnSpc>
              <a:spcBef>
                <a:spcPts val="1050"/>
              </a:spcBef>
              <a:buClr>
                <a:schemeClr val="accent2"/>
              </a:buClr>
              <a:buFont typeface="Arial" panose="020B0604020202020204" pitchFamily="34" charset="0"/>
              <a:buChar char="•"/>
              <a:defRPr lang="el-GR" sz="21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960120" indent="-400050" algn="l" defTabSz="3840480" rtl="0" eaLnBrk="1" latinLnBrk="0" hangingPunct="1">
              <a:lnSpc>
                <a:spcPct val="100000"/>
              </a:lnSpc>
              <a:spcBef>
                <a:spcPts val="1050"/>
              </a:spcBef>
              <a:buClr>
                <a:schemeClr val="accent2"/>
              </a:buClr>
              <a:buFont typeface="Arial" panose="020B0604020202020204" pitchFamily="34" charset="0"/>
              <a:buChar char="•"/>
              <a:defRPr lang="el-GR" sz="21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960120" indent="-400050" algn="l" defTabSz="3840480" rtl="0" eaLnBrk="1" latinLnBrk="0" hangingPunct="1">
              <a:lnSpc>
                <a:spcPct val="100000"/>
              </a:lnSpc>
              <a:spcBef>
                <a:spcPts val="1050"/>
              </a:spcBef>
              <a:buClr>
                <a:schemeClr val="accent2"/>
              </a:buClr>
              <a:buFont typeface="Arial" panose="020B0604020202020204" pitchFamily="34" charset="0"/>
              <a:buChar char="•"/>
              <a:defRPr lang="el-GR" sz="21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960120" indent="-400050" algn="l" defTabSz="3840480" rtl="0" eaLnBrk="1" latinLnBrk="0" hangingPunct="1">
              <a:lnSpc>
                <a:spcPct val="100000"/>
              </a:lnSpc>
              <a:spcBef>
                <a:spcPts val="1050"/>
              </a:spcBef>
              <a:buClr>
                <a:schemeClr val="accent2"/>
              </a:buClr>
              <a:buFont typeface="Arial" panose="020B0604020202020204" pitchFamily="34" charset="0"/>
              <a:buChar char="•"/>
              <a:defRPr lang="el-GR" sz="21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6pPr>
            <a:lvl7pPr marL="960120" indent="-400050" algn="l" defTabSz="3840480" rtl="0" eaLnBrk="1" latinLnBrk="0" hangingPunct="1">
              <a:lnSpc>
                <a:spcPct val="100000"/>
              </a:lnSpc>
              <a:spcBef>
                <a:spcPts val="1050"/>
              </a:spcBef>
              <a:buClr>
                <a:schemeClr val="accent2"/>
              </a:buClr>
              <a:buFont typeface="Arial" panose="020B0604020202020204" pitchFamily="34" charset="0"/>
              <a:buChar char="•"/>
              <a:defRPr lang="el-GR" sz="21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7pPr>
            <a:lvl8pPr marL="960120" indent="-400050" algn="l" defTabSz="3840480" rtl="0" eaLnBrk="1" latinLnBrk="0" hangingPunct="1">
              <a:lnSpc>
                <a:spcPct val="100000"/>
              </a:lnSpc>
              <a:spcBef>
                <a:spcPts val="1050"/>
              </a:spcBef>
              <a:buClr>
                <a:schemeClr val="accent2"/>
              </a:buClr>
              <a:buFont typeface="Arial" panose="020B0604020202020204" pitchFamily="34" charset="0"/>
              <a:buChar char="•"/>
              <a:defRPr lang="el-GR" sz="21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8pPr>
            <a:lvl9pPr marL="960120" indent="-400050" algn="l" defTabSz="3840480" rtl="0" eaLnBrk="1" latinLnBrk="0" hangingPunct="1">
              <a:lnSpc>
                <a:spcPct val="100000"/>
              </a:lnSpc>
              <a:spcBef>
                <a:spcPts val="1050"/>
              </a:spcBef>
              <a:buClr>
                <a:schemeClr val="accent2"/>
              </a:buClr>
              <a:buFont typeface="Arial" panose="020B0604020202020204" pitchFamily="34" charset="0"/>
              <a:buChar char="•"/>
              <a:defRPr lang="el-GR" sz="21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9pPr>
          </a:lstStyle>
          <a:p>
            <a:pPr marL="0" indent="0" algn="just">
              <a:buFont typeface="Arial" panose="020B0604020202020204" pitchFamily="34" charset="0"/>
              <a:buNone/>
            </a:pPr>
            <a:endParaRPr lang="el-GR" sz="4800" dirty="0">
              <a:latin typeface="+mn-lt"/>
            </a:endParaRPr>
          </a:p>
        </p:txBody>
      </p:sp>
      <p:sp>
        <p:nvSpPr>
          <p:cNvPr id="47" name="Σύμβολο κράτησης θέσης περιεχομένου 10">
            <a:extLst>
              <a:ext uri="{FF2B5EF4-FFF2-40B4-BE49-F238E27FC236}">
                <a16:creationId xmlns:a16="http://schemas.microsoft.com/office/drawing/2014/main" id="{C9A54032-FB08-48A7-B862-F42A209E5FDC}"/>
              </a:ext>
            </a:extLst>
          </p:cNvPr>
          <p:cNvSpPr txBox="1">
            <a:spLocks/>
          </p:cNvSpPr>
          <p:nvPr/>
        </p:nvSpPr>
        <p:spPr>
          <a:xfrm>
            <a:off x="34268148" y="13220700"/>
            <a:ext cx="14935200" cy="15177816"/>
          </a:xfrm>
          <a:prstGeom prst="rect">
            <a:avLst/>
          </a:prstGeom>
        </p:spPr>
        <p:txBody>
          <a:bodyPr vert="horz" lIns="365760" tIns="182880" rIns="91440" bIns="45720" rtlCol="0">
            <a:noAutofit/>
          </a:bodyPr>
          <a:lstStyle>
            <a:lvl1pPr marL="400050" indent="-400050" algn="l" defTabSz="3840480" rtl="0" eaLnBrk="1" latinLnBrk="0" hangingPunct="1">
              <a:lnSpc>
                <a:spcPct val="100000"/>
              </a:lnSpc>
              <a:spcBef>
                <a:spcPts val="1050"/>
              </a:spcBef>
              <a:buClr>
                <a:schemeClr val="accent2"/>
              </a:buClr>
              <a:buFont typeface="Arial" panose="020B0604020202020204" pitchFamily="34" charset="0"/>
              <a:buChar char="•"/>
              <a:defRPr lang="el-GR" sz="2450" kern="1200" baseline="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960120" indent="-400050" algn="l" defTabSz="3840480" rtl="0" eaLnBrk="1" latinLnBrk="0" hangingPunct="1">
              <a:lnSpc>
                <a:spcPct val="100000"/>
              </a:lnSpc>
              <a:spcBef>
                <a:spcPts val="1050"/>
              </a:spcBef>
              <a:buClr>
                <a:schemeClr val="accent2"/>
              </a:buClr>
              <a:buFont typeface="Arial" panose="020B0604020202020204" pitchFamily="34" charset="0"/>
              <a:buChar char="•"/>
              <a:defRPr lang="el-GR" sz="21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960120" indent="-400050" algn="l" defTabSz="3840480" rtl="0" eaLnBrk="1" latinLnBrk="0" hangingPunct="1">
              <a:lnSpc>
                <a:spcPct val="100000"/>
              </a:lnSpc>
              <a:spcBef>
                <a:spcPts val="1050"/>
              </a:spcBef>
              <a:buClr>
                <a:schemeClr val="accent2"/>
              </a:buClr>
              <a:buFont typeface="Arial" panose="020B0604020202020204" pitchFamily="34" charset="0"/>
              <a:buChar char="•"/>
              <a:defRPr lang="el-GR" sz="21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960120" indent="-400050" algn="l" defTabSz="3840480" rtl="0" eaLnBrk="1" latinLnBrk="0" hangingPunct="1">
              <a:lnSpc>
                <a:spcPct val="100000"/>
              </a:lnSpc>
              <a:spcBef>
                <a:spcPts val="1050"/>
              </a:spcBef>
              <a:buClr>
                <a:schemeClr val="accent2"/>
              </a:buClr>
              <a:buFont typeface="Arial" panose="020B0604020202020204" pitchFamily="34" charset="0"/>
              <a:buChar char="•"/>
              <a:defRPr lang="el-GR" sz="21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960120" indent="-400050" algn="l" defTabSz="3840480" rtl="0" eaLnBrk="1" latinLnBrk="0" hangingPunct="1">
              <a:lnSpc>
                <a:spcPct val="100000"/>
              </a:lnSpc>
              <a:spcBef>
                <a:spcPts val="1050"/>
              </a:spcBef>
              <a:buClr>
                <a:schemeClr val="accent2"/>
              </a:buClr>
              <a:buFont typeface="Arial" panose="020B0604020202020204" pitchFamily="34" charset="0"/>
              <a:buChar char="•"/>
              <a:defRPr lang="el-GR" sz="21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960120" indent="-400050" algn="l" defTabSz="3840480" rtl="0" eaLnBrk="1" latinLnBrk="0" hangingPunct="1">
              <a:lnSpc>
                <a:spcPct val="100000"/>
              </a:lnSpc>
              <a:spcBef>
                <a:spcPts val="1050"/>
              </a:spcBef>
              <a:buClr>
                <a:schemeClr val="accent2"/>
              </a:buClr>
              <a:buFont typeface="Arial" panose="020B0604020202020204" pitchFamily="34" charset="0"/>
              <a:buChar char="•"/>
              <a:defRPr lang="el-GR" sz="21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6pPr>
            <a:lvl7pPr marL="960120" indent="-400050" algn="l" defTabSz="3840480" rtl="0" eaLnBrk="1" latinLnBrk="0" hangingPunct="1">
              <a:lnSpc>
                <a:spcPct val="100000"/>
              </a:lnSpc>
              <a:spcBef>
                <a:spcPts val="1050"/>
              </a:spcBef>
              <a:buClr>
                <a:schemeClr val="accent2"/>
              </a:buClr>
              <a:buFont typeface="Arial" panose="020B0604020202020204" pitchFamily="34" charset="0"/>
              <a:buChar char="•"/>
              <a:defRPr lang="el-GR" sz="21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7pPr>
            <a:lvl8pPr marL="960120" indent="-400050" algn="l" defTabSz="3840480" rtl="0" eaLnBrk="1" latinLnBrk="0" hangingPunct="1">
              <a:lnSpc>
                <a:spcPct val="100000"/>
              </a:lnSpc>
              <a:spcBef>
                <a:spcPts val="1050"/>
              </a:spcBef>
              <a:buClr>
                <a:schemeClr val="accent2"/>
              </a:buClr>
              <a:buFont typeface="Arial" panose="020B0604020202020204" pitchFamily="34" charset="0"/>
              <a:buChar char="•"/>
              <a:defRPr lang="el-GR" sz="21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8pPr>
            <a:lvl9pPr marL="960120" indent="-400050" algn="l" defTabSz="3840480" rtl="0" eaLnBrk="1" latinLnBrk="0" hangingPunct="1">
              <a:lnSpc>
                <a:spcPct val="100000"/>
              </a:lnSpc>
              <a:spcBef>
                <a:spcPts val="1050"/>
              </a:spcBef>
              <a:buClr>
                <a:schemeClr val="accent2"/>
              </a:buClr>
              <a:buFont typeface="Arial" panose="020B0604020202020204" pitchFamily="34" charset="0"/>
              <a:buChar char="•"/>
              <a:defRPr lang="el-GR" sz="21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9pPr>
          </a:lstStyle>
          <a:p>
            <a:pPr marL="0" indent="0" algn="just">
              <a:buFont typeface="Arial" panose="020B0604020202020204" pitchFamily="34" charset="0"/>
              <a:buNone/>
            </a:pPr>
            <a:r>
              <a:rPr lang="en-US" sz="3600" dirty="0">
                <a:latin typeface="+mn-lt"/>
              </a:rPr>
              <a:t>1. Raquel Martins, Carolina </a:t>
            </a:r>
            <a:r>
              <a:rPr lang="en-US" sz="3600" dirty="0" err="1">
                <a:latin typeface="+mn-lt"/>
              </a:rPr>
              <a:t>Capitão</a:t>
            </a:r>
            <a:r>
              <a:rPr lang="en-US" sz="3600" dirty="0">
                <a:latin typeface="+mn-lt"/>
              </a:rPr>
              <a:t>, Mónica </a:t>
            </a:r>
            <a:r>
              <a:rPr lang="en-US" sz="3600" dirty="0" err="1">
                <a:latin typeface="+mn-lt"/>
              </a:rPr>
              <a:t>Fialho</a:t>
            </a:r>
            <a:r>
              <a:rPr lang="en-US" sz="3600" dirty="0">
                <a:latin typeface="+mn-lt"/>
              </a:rPr>
              <a:t>, Rodrigo </a:t>
            </a:r>
            <a:r>
              <a:rPr lang="en-US" sz="3600" dirty="0" err="1">
                <a:latin typeface="+mn-lt"/>
              </a:rPr>
              <a:t>Feteira</a:t>
            </a:r>
            <a:r>
              <a:rPr lang="en-US" sz="3600" dirty="0">
                <a:latin typeface="+mn-lt"/>
              </a:rPr>
              <a:t>-Santos, Ana </a:t>
            </a:r>
            <a:r>
              <a:rPr lang="en-US" sz="3600" dirty="0" err="1">
                <a:latin typeface="+mn-lt"/>
              </a:rPr>
              <a:t>Virgolino</a:t>
            </a:r>
            <a:r>
              <a:rPr lang="en-US" sz="3600" dirty="0">
                <a:latin typeface="+mn-lt"/>
              </a:rPr>
              <a:t>, Ricardo R. Santos, Violeta </a:t>
            </a:r>
            <a:r>
              <a:rPr lang="en-US" sz="3600" dirty="0" err="1">
                <a:latin typeface="+mn-lt"/>
              </a:rPr>
              <a:t>Alarcão</a:t>
            </a:r>
            <a:r>
              <a:rPr lang="en-US" sz="3600" dirty="0">
                <a:latin typeface="+mn-lt"/>
              </a:rPr>
              <a:t>, Marlene Silva, Miguel Arriaga, Pedro </a:t>
            </a:r>
            <a:r>
              <a:rPr lang="en-US" sz="3600" dirty="0" err="1">
                <a:latin typeface="+mn-lt"/>
              </a:rPr>
              <a:t>Graça</a:t>
            </a:r>
            <a:r>
              <a:rPr lang="en-US" sz="3600" dirty="0">
                <a:latin typeface="+mn-lt"/>
              </a:rPr>
              <a:t>, Maria João </a:t>
            </a:r>
            <a:r>
              <a:rPr lang="en-US" sz="3600" dirty="0" err="1">
                <a:latin typeface="+mn-lt"/>
              </a:rPr>
              <a:t>Gregório</a:t>
            </a:r>
            <a:r>
              <a:rPr lang="en-US" sz="3600" dirty="0">
                <a:latin typeface="+mn-lt"/>
              </a:rPr>
              <a:t>, Osvaldo Santos. Are beliefs and attitudes about COVID-19 associated with self-perceived changes in food consumption? Results from a nationwide survey during lockdown. Appetite. 168, 2021.</a:t>
            </a:r>
          </a:p>
          <a:p>
            <a:pPr marL="0" indent="0" algn="just">
              <a:buFont typeface="Arial" panose="020B0604020202020204" pitchFamily="34" charset="0"/>
              <a:buNone/>
            </a:pPr>
            <a:endParaRPr lang="en-US" sz="3600" dirty="0">
              <a:latin typeface="+mn-lt"/>
            </a:endParaRPr>
          </a:p>
          <a:p>
            <a:pPr marL="0" indent="0" algn="just">
              <a:buFont typeface="Arial" panose="020B0604020202020204" pitchFamily="34" charset="0"/>
              <a:buNone/>
            </a:pPr>
            <a:r>
              <a:rPr lang="en-US" sz="3600" dirty="0">
                <a:latin typeface="+mn-lt"/>
              </a:rPr>
              <a:t>2. Merlyn S. Thomas, </a:t>
            </a:r>
            <a:r>
              <a:rPr lang="en-US" sz="3600" dirty="0" err="1">
                <a:latin typeface="+mn-lt"/>
              </a:rPr>
              <a:t>Yaohua</a:t>
            </a:r>
            <a:r>
              <a:rPr lang="en-US" sz="3600" dirty="0">
                <a:latin typeface="+mn-lt"/>
              </a:rPr>
              <a:t> Feng. Consumer risk perception and trusted sources of food safety information during the COVID-19 pandemic. Food Control. 2021, </a:t>
            </a:r>
            <a:r>
              <a:rPr lang="el-GR" sz="3600" dirty="0" err="1">
                <a:latin typeface="+mn-lt"/>
              </a:rPr>
              <a:t>Τόμ</a:t>
            </a:r>
            <a:r>
              <a:rPr lang="el-GR" sz="3600" dirty="0">
                <a:latin typeface="+mn-lt"/>
              </a:rPr>
              <a:t>. 130.</a:t>
            </a:r>
          </a:p>
          <a:p>
            <a:pPr marL="0" indent="0" algn="just">
              <a:buFont typeface="Arial" panose="020B0604020202020204" pitchFamily="34" charset="0"/>
              <a:buNone/>
            </a:pPr>
            <a:endParaRPr lang="el-GR" sz="3600" dirty="0">
              <a:latin typeface="+mn-lt"/>
            </a:endParaRPr>
          </a:p>
          <a:p>
            <a:pPr marL="0" indent="0" algn="just">
              <a:buFont typeface="Arial" panose="020B0604020202020204" pitchFamily="34" charset="0"/>
              <a:buNone/>
            </a:pPr>
            <a:r>
              <a:rPr lang="el-GR" sz="3600" dirty="0">
                <a:latin typeface="+mn-lt"/>
              </a:rPr>
              <a:t>3. </a:t>
            </a:r>
            <a:r>
              <a:rPr lang="en-US" sz="3600" dirty="0">
                <a:latin typeface="+mn-lt"/>
              </a:rPr>
              <a:t>Karen Byrd, </a:t>
            </a:r>
            <a:r>
              <a:rPr lang="en-US" sz="3600" dirty="0" err="1">
                <a:latin typeface="+mn-lt"/>
              </a:rPr>
              <a:t>EunSol</a:t>
            </a:r>
            <a:r>
              <a:rPr lang="en-US" sz="3600" dirty="0">
                <a:latin typeface="+mn-lt"/>
              </a:rPr>
              <a:t> Her, </a:t>
            </a:r>
            <a:r>
              <a:rPr lang="en-US" sz="3600" dirty="0" err="1">
                <a:latin typeface="+mn-lt"/>
              </a:rPr>
              <a:t>Alei</a:t>
            </a:r>
            <a:r>
              <a:rPr lang="en-US" sz="3600" dirty="0">
                <a:latin typeface="+mn-lt"/>
              </a:rPr>
              <a:t> Fan, Barbara Almanza, </a:t>
            </a:r>
            <a:r>
              <a:rPr lang="en-US" sz="3600" dirty="0" err="1">
                <a:latin typeface="+mn-lt"/>
              </a:rPr>
              <a:t>Yiran</a:t>
            </a:r>
            <a:r>
              <a:rPr lang="en-US" sz="3600" dirty="0">
                <a:latin typeface="+mn-lt"/>
              </a:rPr>
              <a:t> Liu, Stephen Leitch. Restaurants and COVID-19: What are consumers’ risk perceptions about restaurant food and its packaging during the pandemic? International Journal of Hospitality Management. 2021, </a:t>
            </a:r>
            <a:r>
              <a:rPr lang="el-GR" sz="3600" dirty="0" err="1">
                <a:latin typeface="+mn-lt"/>
              </a:rPr>
              <a:t>Τόμ</a:t>
            </a:r>
            <a:r>
              <a:rPr lang="el-GR" sz="3600" dirty="0">
                <a:latin typeface="+mn-lt"/>
              </a:rPr>
              <a:t>. 94.</a:t>
            </a:r>
          </a:p>
          <a:p>
            <a:pPr marL="0" indent="0" algn="just">
              <a:buFont typeface="Arial" panose="020B0604020202020204" pitchFamily="34" charset="0"/>
              <a:buNone/>
            </a:pPr>
            <a:endParaRPr lang="el-GR" sz="3600" dirty="0">
              <a:latin typeface="+mn-lt"/>
            </a:endParaRPr>
          </a:p>
          <a:p>
            <a:pPr marL="0" indent="0" algn="just">
              <a:buFont typeface="Arial" panose="020B0604020202020204" pitchFamily="34" charset="0"/>
              <a:buNone/>
            </a:pPr>
            <a:r>
              <a:rPr lang="el-GR" sz="3600" dirty="0">
                <a:latin typeface="+mn-lt"/>
              </a:rPr>
              <a:t>4. </a:t>
            </a:r>
            <a:r>
              <a:rPr lang="en-US" sz="3600" dirty="0">
                <a:latin typeface="+mn-lt"/>
              </a:rPr>
              <a:t>Sangha Han, </a:t>
            </a:r>
            <a:r>
              <a:rPr lang="en-US" sz="3600" dirty="0" err="1">
                <a:latin typeface="+mn-lt"/>
              </a:rPr>
              <a:t>Pantu</a:t>
            </a:r>
            <a:r>
              <a:rPr lang="en-US" sz="3600" dirty="0">
                <a:latin typeface="+mn-lt"/>
              </a:rPr>
              <a:t> Kumar Roy, Md Iqbal Hossain, Kye-Hwan Byun, </a:t>
            </a:r>
            <a:r>
              <a:rPr lang="en-US" sz="3600" dirty="0" err="1">
                <a:latin typeface="+mn-lt"/>
              </a:rPr>
              <a:t>Changsun</a:t>
            </a:r>
            <a:r>
              <a:rPr lang="en-US" sz="3600" dirty="0">
                <a:latin typeface="+mn-lt"/>
              </a:rPr>
              <a:t> Choi, Sang-Do Ha. COVID-19 pandemic crisis and food safety: Implications and inactivation strategies. Trends in Food Science &amp; Technology. 2021, </a:t>
            </a:r>
            <a:r>
              <a:rPr lang="el-GR" sz="3600" dirty="0" err="1">
                <a:latin typeface="+mn-lt"/>
              </a:rPr>
              <a:t>Τόμ</a:t>
            </a:r>
            <a:r>
              <a:rPr lang="el-GR" sz="3600" dirty="0">
                <a:latin typeface="+mn-lt"/>
              </a:rPr>
              <a:t>. 109, </a:t>
            </a:r>
            <a:r>
              <a:rPr lang="el-GR" sz="3600" dirty="0" err="1">
                <a:latin typeface="+mn-lt"/>
              </a:rPr>
              <a:t>σσ</a:t>
            </a:r>
            <a:r>
              <a:rPr lang="el-GR" sz="3600" dirty="0">
                <a:latin typeface="+mn-lt"/>
              </a:rPr>
              <a:t>. 25-36.</a:t>
            </a:r>
          </a:p>
          <a:p>
            <a:pPr marL="0" indent="0" algn="just">
              <a:buFont typeface="Arial" panose="020B0604020202020204" pitchFamily="34" charset="0"/>
              <a:buNone/>
            </a:pPr>
            <a:endParaRPr lang="el-GR" sz="3600" dirty="0">
              <a:latin typeface="+mn-lt"/>
            </a:endParaRPr>
          </a:p>
          <a:p>
            <a:pPr marL="0" indent="0" algn="just">
              <a:buFont typeface="Arial" panose="020B0604020202020204" pitchFamily="34" charset="0"/>
              <a:buNone/>
            </a:pPr>
            <a:r>
              <a:rPr lang="el-GR" sz="3600" dirty="0">
                <a:latin typeface="+mn-lt"/>
              </a:rPr>
              <a:t>5. </a:t>
            </a:r>
            <a:r>
              <a:rPr lang="en-US" sz="3600" dirty="0" err="1">
                <a:latin typeface="+mn-lt"/>
              </a:rPr>
              <a:t>Williara</a:t>
            </a:r>
            <a:r>
              <a:rPr lang="en-US" sz="3600" dirty="0">
                <a:latin typeface="+mn-lt"/>
              </a:rPr>
              <a:t> Queiroz de Oliveira, Henriette Monteiro Cordeiro de </a:t>
            </a:r>
            <a:r>
              <a:rPr lang="en-US" sz="3600" dirty="0" err="1">
                <a:latin typeface="+mn-lt"/>
              </a:rPr>
              <a:t>Azeredo</a:t>
            </a:r>
            <a:r>
              <a:rPr lang="en-US" sz="3600" dirty="0">
                <a:latin typeface="+mn-lt"/>
              </a:rPr>
              <a:t>, </a:t>
            </a:r>
            <a:r>
              <a:rPr lang="en-US" sz="3600" dirty="0" err="1">
                <a:latin typeface="+mn-lt"/>
              </a:rPr>
              <a:t>Iramaia</a:t>
            </a:r>
            <a:r>
              <a:rPr lang="en-US" sz="3600" dirty="0">
                <a:latin typeface="+mn-lt"/>
              </a:rPr>
              <a:t> </a:t>
            </a:r>
            <a:r>
              <a:rPr lang="en-US" sz="3600" dirty="0" err="1">
                <a:latin typeface="+mn-lt"/>
              </a:rPr>
              <a:t>Angélica</a:t>
            </a:r>
            <a:r>
              <a:rPr lang="en-US" sz="3600" dirty="0">
                <a:latin typeface="+mn-lt"/>
              </a:rPr>
              <a:t> </a:t>
            </a:r>
            <a:r>
              <a:rPr lang="en-US" sz="3600" dirty="0" err="1">
                <a:latin typeface="+mn-lt"/>
              </a:rPr>
              <a:t>Neri-Numa</a:t>
            </a:r>
            <a:r>
              <a:rPr lang="en-US" sz="3600" dirty="0">
                <a:latin typeface="+mn-lt"/>
              </a:rPr>
              <a:t>, </a:t>
            </a:r>
            <a:r>
              <a:rPr lang="en-US" sz="3600" dirty="0" err="1">
                <a:latin typeface="+mn-lt"/>
              </a:rPr>
              <a:t>Glaucia</a:t>
            </a:r>
            <a:r>
              <a:rPr lang="en-US" sz="3600" dirty="0">
                <a:latin typeface="+mn-lt"/>
              </a:rPr>
              <a:t> Maria Pastore. Food packaging wastes amid the COVID-19 pandemic: Trends and challenges. Trends in Food Science &amp; Technology. 2021, </a:t>
            </a:r>
            <a:r>
              <a:rPr lang="el-GR" sz="3600" dirty="0" err="1">
                <a:latin typeface="+mn-lt"/>
              </a:rPr>
              <a:t>Τόμ</a:t>
            </a:r>
            <a:r>
              <a:rPr lang="el-GR" sz="3600" dirty="0">
                <a:latin typeface="+mn-lt"/>
              </a:rPr>
              <a:t>. 116, </a:t>
            </a:r>
            <a:r>
              <a:rPr lang="el-GR" sz="3600" dirty="0" err="1">
                <a:latin typeface="+mn-lt"/>
              </a:rPr>
              <a:t>σσ</a:t>
            </a:r>
            <a:r>
              <a:rPr lang="el-GR" sz="3600" dirty="0">
                <a:latin typeface="+mn-lt"/>
              </a:rPr>
              <a:t>. 1195-1199.</a:t>
            </a:r>
          </a:p>
        </p:txBody>
      </p:sp>
      <p:sp>
        <p:nvSpPr>
          <p:cNvPr id="50" name="Τίτλος 3">
            <a:extLst>
              <a:ext uri="{FF2B5EF4-FFF2-40B4-BE49-F238E27FC236}">
                <a16:creationId xmlns:a16="http://schemas.microsoft.com/office/drawing/2014/main" id="{5A458CB4-BC8A-4B8C-AD15-06659FFFE41E}"/>
              </a:ext>
            </a:extLst>
          </p:cNvPr>
          <p:cNvSpPr>
            <a:spLocks noGrp="1"/>
          </p:cNvSpPr>
          <p:nvPr>
            <p:ph type="title"/>
          </p:nvPr>
        </p:nvSpPr>
        <p:spPr>
          <a:xfrm>
            <a:off x="7493993" y="1764690"/>
            <a:ext cx="36271200" cy="2200223"/>
          </a:xfrm>
        </p:spPr>
        <p:txBody>
          <a:bodyPr>
            <a:normAutofit fontScale="90000"/>
          </a:bodyPr>
          <a:lstStyle/>
          <a:p>
            <a:pPr algn="ctr">
              <a:lnSpc>
                <a:spcPct val="100000"/>
              </a:lnSpc>
            </a:pPr>
            <a:r>
              <a:rPr lang="en-US" sz="10700" dirty="0"/>
              <a:t>COVID- 19 KAI </a:t>
            </a:r>
            <a:r>
              <a:rPr lang="el-GR" sz="10700" dirty="0"/>
              <a:t>ΥΓΙΕΙΝΗ ΤΡΟΦΙΜΩΝ</a:t>
            </a:r>
            <a:br>
              <a:rPr lang="el-GR" dirty="0"/>
            </a:br>
            <a:r>
              <a:rPr lang="el-GR" sz="7300" dirty="0"/>
              <a:t>Κωνσταντίνος Καραμαλής, Ευαγγελία Κουτλή</a:t>
            </a:r>
            <a:br>
              <a:rPr lang="el-GR" sz="7300" dirty="0"/>
            </a:br>
            <a:r>
              <a:rPr lang="el-GR" sz="5300" dirty="0"/>
              <a:t>Τμήμα Δημόσιας και Κοινοτικής Υγείας, Σχολή Δημόσιας Υγείας, Πανεπιστήμιο Δυτικής Αττικής</a:t>
            </a:r>
            <a:endParaRPr lang="el-GR"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919582282"/>
      </p:ext>
    </p:extLst>
  </p:cSld>
  <p:clrMapOvr>
    <a:masterClrMapping/>
  </p:clrMapOvr>
</p:sld>
</file>

<file path=ppt/theme/theme1.xml><?xml version="1.0" encoding="utf-8"?>
<a:theme xmlns:a="http://schemas.openxmlformats.org/drawingml/2006/main" name="Ιατρική αφίσα">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1" id="{55A68E73-61CB-4542-8C48-DCBB2482A3D5}" vid="{6A3CA63D-1E3C-4681-8668-89277FEB3FEB}"/>
    </a:ext>
  </a:extLst>
</a:theme>
</file>

<file path=ppt/theme/theme2.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Φόρμα_βιβλιοθήκης_εγγράφων</Display>
  <Edit>Φόρμα_βιβλιοθήκης_εγγράφων</Edit>
  <New>Φόρμα_βιβλιοθήκης_εγγράφων</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Αυτή η τιμή υποδεικνύει τον αριθμό αποθηκεύσεων ή αναθεωρήσεων. Η εφαρμογή είναι υπεύθυνη για την ενημέρωση αυτής της τιμής έπειτα από κάθε αναθεώρηση.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DCE3ED8-2D07-4BA2-9005-4F3ED3D7E6E9}">
  <ds:schemaRefs>
    <ds:schemaRef ds:uri="http://schemas.microsoft.com/sharepoint/v3/contenttype/forms"/>
  </ds:schemaRefs>
</ds:datastoreItem>
</file>

<file path=customXml/itemProps2.xml><?xml version="1.0" encoding="utf-8"?>
<ds:datastoreItem xmlns:ds="http://schemas.openxmlformats.org/officeDocument/2006/customXml" ds:itemID="{4D8B3D7D-95B4-4748-9FFB-C281E1B965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E4AACF7-51B1-41A0-AAF9-D883E2E86D4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214</TotalTime>
  <Words>678</Words>
  <Application>Microsoft Office PowerPoint</Application>
  <PresentationFormat>Προσαρμογή</PresentationFormat>
  <Paragraphs>41</Paragraphs>
  <Slides>2</Slides>
  <Notes>1</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vt:i4>
      </vt:variant>
    </vt:vector>
  </HeadingPairs>
  <TitlesOfParts>
    <vt:vector size="6" baseType="lpstr">
      <vt:lpstr>Arial</vt:lpstr>
      <vt:lpstr>Calibri</vt:lpstr>
      <vt:lpstr>Segoe UI</vt:lpstr>
      <vt:lpstr>Ιατρική αφίσα</vt:lpstr>
      <vt:lpstr>COVID- 19 KAI ΥΓΙΕΙΝΗ ΤΡΟΦΙΜΩΝ Κωνσταντίνος Καραμαλής, Ευαγγελία Κουτλή Τμήμα Δημόσιας και Κοινοτικής Υγείας, Σχολή Δημόσιας Υγείας, Πανεπιστήμιο Δυτικής Αττικής</vt:lpstr>
      <vt:lpstr>COVID- 19 KAI ΥΓΙΕΙΝΗ ΤΡΟΦΙΜΩΝ Κωνσταντίνος Καραμαλής, Ευαγγελία Κουτλή Τμήμα Δημόσιας και Κοινοτικής Υγείας, Σχολή Δημόσιας Υγείας, Πανεπιστήμιο Δυτικής Αττικής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[Τίτλος αφίσας] Lorem ipsum dolor sit amet, consectetuer adipiscing elit maecenas porttitor congue massa fusce</dc:title>
  <dc:creator>Summer</dc:creator>
  <cp:lastModifiedBy>Ευαγγελία Κουτλή</cp:lastModifiedBy>
  <cp:revision>21</cp:revision>
  <dcterms:created xsi:type="dcterms:W3CDTF">2013-04-05T20:27:31Z</dcterms:created>
  <dcterms:modified xsi:type="dcterms:W3CDTF">2022-02-11T20:21:34Z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sMyDocuments">
    <vt:bool>true</vt:bool>
  </property>
</Properties>
</file>