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theme/themeOverride12.xml" ContentType="application/vnd.openxmlformats-officedocument.themeOverr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Override5.xml" ContentType="application/vnd.openxmlformats-officedocument.themeOverride+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Override8.xml" ContentType="application/vnd.openxmlformats-officedocument.themeOverrid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theme/themeOverride11.xml" ContentType="application/vnd.openxmlformats-officedocument.themeOverride+xml"/>
  <Default Extension="png" ContentType="image/png"/>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heme/themeOverride6.xml" ContentType="application/vnd.openxmlformats-officedocument.themeOverrid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theme/themeOverride9.xml" ContentType="application/vnd.openxmlformats-officedocument.themeOverr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Override7.xml" ContentType="application/vnd.openxmlformats-officedocument.themeOverride+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Override10.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8"/>
  </p:notesMasterIdLst>
  <p:sldIdLst>
    <p:sldId id="258" r:id="rId7"/>
  </p:sldIdLst>
  <p:sldSz cx="9144000" cy="5143500" type="screen16x9"/>
  <p:notesSz cx="9144000" cy="6858000"/>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382588" indent="-41275" algn="l" rtl="0" fontAlgn="base">
      <a:spcBef>
        <a:spcPct val="0"/>
      </a:spcBef>
      <a:spcAft>
        <a:spcPct val="0"/>
      </a:spcAft>
      <a:defRPr kern="1200">
        <a:solidFill>
          <a:schemeClr val="tx1"/>
        </a:solidFill>
        <a:latin typeface="Arial" pitchFamily="34" charset="0"/>
        <a:ea typeface="+mn-ea"/>
        <a:cs typeface="Arial" pitchFamily="34" charset="0"/>
      </a:defRPr>
    </a:lvl2pPr>
    <a:lvl3pPr marL="766763" indent="-82550" algn="l" rtl="0" fontAlgn="base">
      <a:spcBef>
        <a:spcPct val="0"/>
      </a:spcBef>
      <a:spcAft>
        <a:spcPct val="0"/>
      </a:spcAft>
      <a:defRPr kern="1200">
        <a:solidFill>
          <a:schemeClr val="tx1"/>
        </a:solidFill>
        <a:latin typeface="Arial" pitchFamily="34" charset="0"/>
        <a:ea typeface="+mn-ea"/>
        <a:cs typeface="Arial" pitchFamily="34" charset="0"/>
      </a:defRPr>
    </a:lvl3pPr>
    <a:lvl4pPr marL="1149350" indent="-123825" algn="l" rtl="0" fontAlgn="base">
      <a:spcBef>
        <a:spcPct val="0"/>
      </a:spcBef>
      <a:spcAft>
        <a:spcPct val="0"/>
      </a:spcAft>
      <a:defRPr kern="1200">
        <a:solidFill>
          <a:schemeClr val="tx1"/>
        </a:solidFill>
        <a:latin typeface="Arial" pitchFamily="34" charset="0"/>
        <a:ea typeface="+mn-ea"/>
        <a:cs typeface="Arial" pitchFamily="34" charset="0"/>
      </a:defRPr>
    </a:lvl4pPr>
    <a:lvl5pPr marL="1535113" indent="-166688"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3B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484" autoAdjust="0"/>
  </p:normalViewPr>
  <p:slideViewPr>
    <p:cSldViewPr>
      <p:cViewPr>
        <p:scale>
          <a:sx n="124" d="100"/>
          <a:sy n="124" d="100"/>
        </p:scale>
        <p:origin x="134" y="691"/>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2684FB5-0C2F-46B0-B610-5495698878DA}" type="datetimeFigureOut">
              <a:rPr lang="el-GR"/>
              <a:pPr>
                <a:defRPr/>
              </a:pPr>
              <a:t>27/2/2022</a:t>
            </a:fld>
            <a:endParaRPr lang="el-GR"/>
          </a:p>
        </p:txBody>
      </p:sp>
      <p:sp>
        <p:nvSpPr>
          <p:cNvPr id="4" name="Θέση εικόνας διαφάνειας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F6BB50-A818-4644-BCD6-5C744AC5E1E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mn-lt"/>
        <a:ea typeface="+mn-ea"/>
        <a:cs typeface="+mn-cs"/>
      </a:defRPr>
    </a:lvl1pPr>
    <a:lvl2pPr marL="382588" algn="l" rtl="0" eaLnBrk="0" fontAlgn="base" hangingPunct="0">
      <a:spcBef>
        <a:spcPct val="30000"/>
      </a:spcBef>
      <a:spcAft>
        <a:spcPct val="0"/>
      </a:spcAft>
      <a:defRPr sz="1000" kern="1200">
        <a:solidFill>
          <a:schemeClr val="tx1"/>
        </a:solidFill>
        <a:latin typeface="+mn-lt"/>
        <a:ea typeface="+mn-ea"/>
        <a:cs typeface="+mn-cs"/>
      </a:defRPr>
    </a:lvl2pPr>
    <a:lvl3pPr marL="766763" algn="l" rtl="0" eaLnBrk="0" fontAlgn="base" hangingPunct="0">
      <a:spcBef>
        <a:spcPct val="30000"/>
      </a:spcBef>
      <a:spcAft>
        <a:spcPct val="0"/>
      </a:spcAft>
      <a:defRPr sz="1000" kern="1200">
        <a:solidFill>
          <a:schemeClr val="tx1"/>
        </a:solidFill>
        <a:latin typeface="+mn-lt"/>
        <a:ea typeface="+mn-ea"/>
        <a:cs typeface="+mn-cs"/>
      </a:defRPr>
    </a:lvl3pPr>
    <a:lvl4pPr marL="1149350" algn="l" rtl="0" eaLnBrk="0" fontAlgn="base" hangingPunct="0">
      <a:spcBef>
        <a:spcPct val="30000"/>
      </a:spcBef>
      <a:spcAft>
        <a:spcPct val="0"/>
      </a:spcAft>
      <a:defRPr sz="1000" kern="1200">
        <a:solidFill>
          <a:schemeClr val="tx1"/>
        </a:solidFill>
        <a:latin typeface="+mn-lt"/>
        <a:ea typeface="+mn-ea"/>
        <a:cs typeface="+mn-cs"/>
      </a:defRPr>
    </a:lvl4pPr>
    <a:lvl5pPr marL="1535113" algn="l" rtl="0" eaLnBrk="0" fontAlgn="base" hangingPunct="0">
      <a:spcBef>
        <a:spcPct val="30000"/>
      </a:spcBef>
      <a:spcAft>
        <a:spcPct val="0"/>
      </a:spcAft>
      <a:defRPr sz="1000" kern="1200">
        <a:solidFill>
          <a:schemeClr val="tx1"/>
        </a:solidFill>
        <a:latin typeface="+mn-lt"/>
        <a:ea typeface="+mn-ea"/>
        <a:cs typeface="+mn-cs"/>
      </a:defRPr>
    </a:lvl5pPr>
    <a:lvl6pPr marL="1919565" algn="l" defTabSz="767826" rtl="0" eaLnBrk="1" latinLnBrk="0" hangingPunct="1">
      <a:defRPr sz="1000" kern="1200">
        <a:solidFill>
          <a:schemeClr val="tx1"/>
        </a:solidFill>
        <a:latin typeface="+mn-lt"/>
        <a:ea typeface="+mn-ea"/>
        <a:cs typeface="+mn-cs"/>
      </a:defRPr>
    </a:lvl6pPr>
    <a:lvl7pPr marL="2303478" algn="l" defTabSz="767826" rtl="0" eaLnBrk="1" latinLnBrk="0" hangingPunct="1">
      <a:defRPr sz="1000" kern="1200">
        <a:solidFill>
          <a:schemeClr val="tx1"/>
        </a:solidFill>
        <a:latin typeface="+mn-lt"/>
        <a:ea typeface="+mn-ea"/>
        <a:cs typeface="+mn-cs"/>
      </a:defRPr>
    </a:lvl7pPr>
    <a:lvl8pPr marL="2687391" algn="l" defTabSz="767826" rtl="0" eaLnBrk="1" latinLnBrk="0" hangingPunct="1">
      <a:defRPr sz="1000" kern="1200">
        <a:solidFill>
          <a:schemeClr val="tx1"/>
        </a:solidFill>
        <a:latin typeface="+mn-lt"/>
        <a:ea typeface="+mn-ea"/>
        <a:cs typeface="+mn-cs"/>
      </a:defRPr>
    </a:lvl8pPr>
    <a:lvl9pPr marL="3071304" algn="l" defTabSz="767826"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5.xml"/><Relationship Id="rId1" Type="http://schemas.openxmlformats.org/officeDocument/2006/relationships/themeOverride" Target="../theme/themeOverride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6.xml"/><Relationship Id="rId1" Type="http://schemas.openxmlformats.org/officeDocument/2006/relationships/themeOverride" Target="../theme/themeOverride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lvl1pPr>
          </a:lstStyle>
          <a:p>
            <a:pPr>
              <a:defRPr/>
            </a:pPr>
            <a:fld id="{082A1338-F582-4203-B33C-A60DEF4BF92E}"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0EA8C66D-FABF-403D-A6D5-E543CA7D530C}"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98C271A-39AB-4628-BC6B-CD2D47659633}"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EE6CAAB-6201-4324-8CE5-1E80A9DC23E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4"/>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4"/>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E9CDFA9-7D1C-4DBD-B389-341EB8305DA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9A3A8BC-A773-4684-98B4-6170BEF93178}"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6C1C7740-DB37-4F5E-B91F-686FCFE3A97F}"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C957A524-1DB2-46EC-9E4C-6A7B190C83AB}"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C0D58188-5F7A-47A2-ACF5-D2D4EF8C4536}"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1FD262C-384A-462C-84F6-EB0D1C1F89B2}"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00C66F95-ED02-4A4B-B11B-510D0B9E29B1}"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57F2144A-FD93-4B05-93D9-420E85000275}"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E4033810-215C-491D-9807-08821481EA34}"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E18BBD15-C7D4-4B32-ADE8-31D7075B1578}"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3"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3"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BD8801B0-52E3-4710-8968-374B9115032B}"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0DE25D82-39B8-498C-91DB-EB163F7695A2}"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1726CE35-2287-4C5F-95AC-F5652C0986D9}"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F41B3F6C-5276-437C-AB81-B14161C1B719}"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3C0E12A-BA48-4993-B258-2589E7646E41}"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1CE5766B-075B-4957-B77C-A817B5B481FF}"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7"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E1F3D2D2-3A01-468F-B9A8-D5C9FA84FBF0}"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71DD3A44-2AD8-46DF-8911-A353EE0EDC8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EA0AC17-1F0C-41DC-AC91-52F901FDBD0F}"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49C5FBD-C789-456F-9A70-99BF04EFA585}"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F08FE509-B9CF-482B-BA07-B3623599C5B3}"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F27C5C8C-6153-46EE-AAF6-6EFED9B2161E}"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EE07CDD-1EA9-4F10-8056-8A002E9677C0}"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F658601-ED82-43F7-A27E-B023353D4E44}"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C0E324C2-3CBA-4F8D-A2A0-95E823975AAB}"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2D56A62-FE92-4F34-9C92-9523E6A7EE14}" type="slidenum">
              <a:rPr lang="el-GR"/>
              <a:pPr>
                <a:defRP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B3FDAE45-32C9-4C98-9DFA-E4ABEBF10AD0}"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EEBA403E-445B-40BB-9AC7-FE5BD6481355}"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9B21C8B-721C-4A7B-8964-170CA416C393}"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6303DDA-0423-4082-BF79-A5B6D60C0114}" type="slidenum">
              <a:rPr lang="el-GR"/>
              <a:pPr>
                <a:defRPr/>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13620A0D-2F2A-4BAB-BAFC-089E757C0791}"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B69BBF90-CE16-42CF-998C-2488D3FFFBB0}"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1416FBEF-F03D-48BB-AA98-7156A2E1BA8A}"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9184CACA-5B0D-4B89-B789-D2C0FFFD5B73}" type="slidenum">
              <a:rPr lang="el-GR"/>
              <a:pPr>
                <a:defRPr/>
              </a:pPr>
              <a:t>‹#›</a:t>
            </a:fld>
            <a:endParaRPr lang="el-G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C704BC94-DD96-488B-BB5D-456707848DC8}"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A2C53CC2-78E9-4DC2-B9C1-709F22E4DABB}" type="slidenum">
              <a:rPr lang="el-GR"/>
              <a:pPr>
                <a:defRPr/>
              </a:pPr>
              <a:t>‹#›</a:t>
            </a:fld>
            <a:endParaRPr lang="el-G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5C510520-7F15-4E29-AC8A-B1137880FA26}"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1FC86DE5-1EC5-4500-AAA3-68C74BE236C1}" type="slidenum">
              <a:rPr lang="el-GR"/>
              <a:pPr>
                <a:defRPr/>
              </a:pPr>
              <a:t>‹#›</a:t>
            </a:fld>
            <a:endParaRPr lang="el-G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C270BAE-C6A0-4372-A0F0-864903FA4068}"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9869A8A1-746C-4F55-9862-01189FC8BBD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lvl1pPr>
          </a:lstStyle>
          <a:p>
            <a:pPr>
              <a:defRPr/>
            </a:pPr>
            <a:fld id="{F2A7C750-D4B3-4637-829F-CBE33F31B0C8}"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4E6F1FBA-227E-4D0A-BB2E-08C9739B8E9B}"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9"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64296527-F749-43C1-8137-4DBAA887DCFB}"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2C11315A-A7D3-4A59-B722-601BAFB18E1C}" type="slidenum">
              <a:rPr lang="el-GR"/>
              <a:pPr>
                <a:defRPr/>
              </a:pPr>
              <a:t>‹#›</a:t>
            </a:fld>
            <a:endParaRPr lang="el-G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299BD4AC-6A59-4187-8B02-0E2A55965949}"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1F4545B9-D5F7-4285-AEF3-7FA5EAD6E5C2}" type="slidenum">
              <a:rPr lang="el-GR"/>
              <a:pPr>
                <a:defRPr/>
              </a:pPr>
              <a:t>‹#›</a:t>
            </a:fld>
            <a:endParaRPr lang="el-G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0305F4A1-9A84-4264-9B10-8B519E991F74}"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A1B7D7D-9906-433E-87E2-C4982C2F814C}" type="slidenum">
              <a:rPr lang="el-GR"/>
              <a:pPr>
                <a:defRPr/>
              </a:pPr>
              <a:t>‹#›</a:t>
            </a:fld>
            <a:endParaRPr lang="el-G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6B078A61-313B-42AD-9F36-A1788BBC0EF5}"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8962DE5-2FD6-4ACF-ADE6-4F03845A675B}" type="slidenum">
              <a:rPr lang="el-GR"/>
              <a:pPr>
                <a:defRPr/>
              </a:pPr>
              <a:t>‹#›</a:t>
            </a:fld>
            <a:endParaRPr lang="el-G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B7535D0D-BE7C-472F-A81B-6A7F871F4EAF}"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71909FD8-F4F9-4FCC-AC75-6F7411D62EA0}"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1623BDC-2148-46AB-891D-B102302972F8}"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DA530A2-AA17-4E2A-960C-8F56452C74D9}" type="slidenum">
              <a:rPr lang="el-GR"/>
              <a:pPr>
                <a:defRPr/>
              </a:pPr>
              <a:t>‹#›</a:t>
            </a:fld>
            <a:endParaRPr lang="el-G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6EEEA007-F7B0-4E73-85ED-B795B531DEE5}"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0DC4F0B9-2168-4799-B27A-8ED5B769F05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AB4ACE55-0A2C-42CB-8D54-64CFEDCF13B8}"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365E65FD-5694-477E-98F1-3473E2CF25DB}" type="slidenum">
              <a:rPr lang="el-GR"/>
              <a:pPr>
                <a:defRPr/>
              </a:pPr>
              <a:t>‹#›</a:t>
            </a:fld>
            <a:endParaRPr lang="el-G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48E2D80E-50B3-4D5C-BAFC-EE2BC4ABBD79}"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812D1980-D616-4870-A86E-205B9A3E7191}" type="slidenum">
              <a:rPr lang="el-GR"/>
              <a:pPr>
                <a:defRPr/>
              </a:pPr>
              <a:t>‹#›</a:t>
            </a:fld>
            <a:endParaRPr lang="el-G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380F3C6D-DB94-4623-BB05-493ECA7BCE71}"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D97D791E-4364-4C07-95A8-DF2E6D89D283}"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85BC4D28-06EF-43DF-8D44-EE4D89855BBC}"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3EA5E859-A644-40A8-A106-B5895D0C6A81}" type="slidenum">
              <a:rPr lang="el-GR"/>
              <a:pPr>
                <a:defRPr/>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38EBABF-5E4E-44E0-A826-FBC0D66CDDD7}"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CA7D8A2A-673D-40CF-9A02-772C2C48B779}" type="slidenum">
              <a:rPr lang="el-GR"/>
              <a:pPr>
                <a:defRPr/>
              </a:pPr>
              <a:t>‹#›</a:t>
            </a:fld>
            <a:endParaRPr lang="el-G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1"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C716CB7E-7A07-4AC6-99FC-D607236B66BA}"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90B0FD58-1A47-4256-B7E8-A8B16918FF9F}" type="slidenum">
              <a:rPr lang="el-GR"/>
              <a:pPr>
                <a:defRPr/>
              </a:pPr>
              <a:t>‹#›</a:t>
            </a:fld>
            <a:endParaRPr lang="el-G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F17D37A0-EE3F-4AA5-8FCB-F5B0725618CF}"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B1D8FCA7-F6E8-4D93-9C87-D31B263B7E25}" type="slidenum">
              <a:rPr lang="el-GR"/>
              <a:pPr>
                <a:defRPr/>
              </a:pPr>
              <a:t>‹#›</a:t>
            </a:fld>
            <a:endParaRPr lang="el-G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59AE87E-13CE-476C-B844-B0F65F2A962A}"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F7EA545-5FF9-41F9-8867-46B3B32331F1}" type="slidenum">
              <a:rPr lang="el-GR"/>
              <a:pPr>
                <a:defRPr/>
              </a:pPr>
              <a:t>‹#›</a:t>
            </a:fld>
            <a:endParaRPr lang="el-G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EECB8AB1-5A1C-47ED-B94C-285AE474B1AB}"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FD9E4A80-E869-43D7-8A3C-71A62E31E403}" type="slidenum">
              <a:rPr lang="el-GR"/>
              <a:pPr>
                <a:defRPr/>
              </a:pPr>
              <a:t>‹#›</a:t>
            </a:fld>
            <a:endParaRPr lang="el-G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ED373ED9-718D-45A7-A7F2-F7A718BFAD8E}"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E00A865B-71DA-4367-9EA6-B1353C19B5D3}"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C764E710-AFF8-4C88-A6D7-BBBC93CA35E3}"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2D958C1-D9FE-4826-83CE-C22CC0F6D466}" type="slidenum">
              <a:rPr lang="el-GR"/>
              <a:pPr>
                <a:defRPr/>
              </a:pPr>
              <a:t>‹#›</a:t>
            </a:fld>
            <a:endParaRPr lang="el-G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7D2641A3-18AE-453E-B576-F8F6EC0F250A}"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870E646C-38DE-424E-BDDE-1E855437921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106E250B-A5A6-465D-90D8-0F9342E0F3A7}"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482D38B2-09BE-4FC6-B3D3-05F98E25AEC6}" type="slidenum">
              <a:rPr lang="el-GR"/>
              <a:pPr>
                <a:defRPr/>
              </a:pPr>
              <a:t>‹#›</a:t>
            </a:fld>
            <a:endParaRPr lang="el-G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F5CC5CF5-6F4B-4FAA-9FA8-53001F186E4B}"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81B1EBA5-0F40-4FCE-8D6B-2C2D831B20F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29" y="1394820"/>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29"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EDAE1755-5986-4359-8784-3887DC043B49}"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B44A25A6-555C-4941-B0BB-D8B4CF58BE1F}" type="slidenum">
              <a:rPr lang="el-GR"/>
              <a:pPr>
                <a:defRPr/>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5CB2131C-9753-4BDC-BA4D-E289EEA62BEA}"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67374823-6630-4165-9F7F-43F72AD492B9}" type="slidenum">
              <a:rPr lang="el-GR"/>
              <a:pPr>
                <a:defRPr/>
              </a:pPr>
              <a:t>‹#›</a:t>
            </a:fld>
            <a:endParaRPr lang="el-G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F9E2999-FFCC-4E02-B740-CD6EA9F3E780}"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F1FDA0DA-65AB-4B72-ACF5-8396BC879879}" type="slidenum">
              <a:rPr lang="el-GR"/>
              <a:pPr>
                <a:defRPr/>
              </a:pPr>
              <a:t>‹#›</a:t>
            </a:fld>
            <a:endParaRPr lang="el-G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3"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0AE62E07-AFB3-427E-9B31-77112CC43424}"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A8362F78-FD22-4983-B101-9ED0B70F51A5}" type="slidenum">
              <a:rPr lang="el-GR"/>
              <a:pPr>
                <a:defRPr/>
              </a:pPr>
              <a:t>‹#›</a:t>
            </a:fld>
            <a:endParaRPr lang="el-G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ACD4F05E-C1C1-48CA-8066-E5770788AD52}"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80576234-3BBB-4530-A678-37EC990B8B8F}" type="slidenum">
              <a:rPr lang="el-GR"/>
              <a:pPr>
                <a:defRPr/>
              </a:pPr>
              <a:t>‹#›</a:t>
            </a:fld>
            <a:endParaRPr lang="el-G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5FE291CB-2D7F-4429-A924-489BCE4948D3}"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F2AEE89-3E45-4049-8D17-F5EF8C0041A4}" type="slidenum">
              <a:rPr lang="el-GR"/>
              <a:pPr>
                <a:defRPr/>
              </a:pPr>
              <a:t>‹#›</a:t>
            </a:fld>
            <a:endParaRPr lang="el-G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FD75278D-B7DA-43EE-9F22-DACD14631ED6}"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7FE6921-8081-4FD1-9DE1-FDA35A0F0BAF}" type="slidenum">
              <a:rPr lang="el-GR"/>
              <a:pPr>
                <a:defRPr/>
              </a:pPr>
              <a:t>‹#›</a:t>
            </a:fld>
            <a:endParaRPr lang="el-G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1"/>
            <a:ext cx="7851648" cy="1371600"/>
          </a:xfrm>
          <a:ln>
            <a:noFill/>
          </a:ln>
        </p:spPr>
        <p:txBody>
          <a:bodyPr tIns="0" rIns="15356">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7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17" name="Subtitle 16"/>
          <p:cNvSpPr>
            <a:spLocks noGrp="1"/>
          </p:cNvSpPr>
          <p:nvPr>
            <p:ph type="subTitle" idx="1"/>
          </p:nvPr>
        </p:nvSpPr>
        <p:spPr>
          <a:xfrm>
            <a:off x="533401" y="2421402"/>
            <a:ext cx="7854696" cy="1314450"/>
          </a:xfrm>
        </p:spPr>
        <p:txBody>
          <a:bodyPr lIns="0" rIns="15356"/>
          <a:lstStyle>
            <a:lvl1pPr marL="0" marR="38391" indent="0" algn="r">
              <a:buNone/>
              <a:defRPr>
                <a:solidFill>
                  <a:schemeClr val="tx1"/>
                </a:solidFill>
              </a:defRPr>
            </a:lvl1pPr>
            <a:lvl2pPr marL="383913" indent="0" algn="ctr">
              <a:buNone/>
            </a:lvl2pPr>
            <a:lvl3pPr marL="767826" indent="0" algn="ctr">
              <a:buNone/>
            </a:lvl3pPr>
            <a:lvl4pPr marL="1151739" indent="0" algn="ctr">
              <a:buNone/>
            </a:lvl4pPr>
            <a:lvl5pPr marL="1535652" indent="0" algn="ctr">
              <a:buNone/>
            </a:lvl5pPr>
            <a:lvl6pPr marL="1919565" indent="0" algn="ctr">
              <a:buNone/>
            </a:lvl6pPr>
            <a:lvl7pPr marL="2303478" indent="0" algn="ctr">
              <a:buNone/>
            </a:lvl7pPr>
            <a:lvl8pPr marL="2687391" indent="0" algn="ctr">
              <a:buNone/>
            </a:lvl8pPr>
            <a:lvl9pPr marL="3071304" indent="0" algn="ctr">
              <a:buNone/>
            </a:lvl9pPr>
          </a:lstStyle>
          <a:p>
            <a:r>
              <a:rPr lang="el-GR" smtClean="0"/>
              <a:t>Στυλ κύριου υπότιτλου</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1F02F9D9-7781-4B38-9DE3-C2EAAD9F305E}" type="datetimeFigureOut">
              <a:rPr lang="el-GR"/>
              <a:pPr>
                <a:defRPr/>
              </a:pPr>
              <a:t>27/2/2022</a:t>
            </a:fld>
            <a:endParaRPr lang="el-GR"/>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26"/>
          <p:cNvSpPr>
            <a:spLocks noGrp="1"/>
          </p:cNvSpPr>
          <p:nvPr>
            <p:ph type="sldNum" sz="quarter" idx="12"/>
          </p:nvPr>
        </p:nvSpPr>
        <p:spPr/>
        <p:txBody>
          <a:bodyPr/>
          <a:lstStyle>
            <a:lvl1pPr>
              <a:defRPr>
                <a:solidFill>
                  <a:srgbClr val="DBF5F9">
                    <a:shade val="90000"/>
                  </a:srgbClr>
                </a:solidFill>
              </a:defRPr>
            </a:lvl1pPr>
          </a:lstStyle>
          <a:p>
            <a:pPr>
              <a:defRPr/>
            </a:pPr>
            <a:fld id="{D7F9BD14-1114-48B6-98E8-FA10E97D9FB8}"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3EAEA981-2280-4270-A742-3E272364516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21A4EBB-CD44-4480-AD73-51E9C2B9A46C}" type="slidenum">
              <a:rPr lang="el-GR"/>
              <a:pPr>
                <a:defRPr/>
              </a:pPr>
              <a:t>‹#›</a:t>
            </a:fld>
            <a:endParaRPr lang="el-G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3" y="987552"/>
            <a:ext cx="7772400" cy="1021842"/>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47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1"/>
          </p:nvPr>
        </p:nvSpPr>
        <p:spPr>
          <a:xfrm>
            <a:off x="530353" y="2028499"/>
            <a:ext cx="7772400" cy="1132284"/>
          </a:xfrm>
        </p:spPr>
        <p:txBody>
          <a:bodyPr lIns="38391" rIns="38391"/>
          <a:lstStyle>
            <a:lvl1pPr marL="0" indent="0">
              <a:buNone/>
              <a:defRPr sz="1900">
                <a:solidFill>
                  <a:schemeClr val="tx1"/>
                </a:solidFill>
              </a:defRPr>
            </a:lvl1pPr>
            <a:lvl2pPr>
              <a:buNone/>
              <a:defRPr sz="1500">
                <a:solidFill>
                  <a:schemeClr val="tx1">
                    <a:tint val="75000"/>
                  </a:schemeClr>
                </a:solidFill>
              </a:defRPr>
            </a:lvl2pPr>
            <a:lvl3pPr>
              <a:buNone/>
              <a:defRPr sz="1300">
                <a:solidFill>
                  <a:schemeClr val="tx1">
                    <a:tint val="75000"/>
                  </a:schemeClr>
                </a:solidFill>
              </a:defRPr>
            </a:lvl3pPr>
            <a:lvl4pPr>
              <a:buNone/>
              <a:defRPr sz="1200">
                <a:solidFill>
                  <a:schemeClr val="tx1">
                    <a:tint val="75000"/>
                  </a:schemeClr>
                </a:solidFill>
              </a:defRPr>
            </a:lvl4pPr>
            <a:lvl5pPr>
              <a:buNone/>
              <a:defRPr sz="1200">
                <a:solidFill>
                  <a:schemeClr val="tx1">
                    <a:tint val="75000"/>
                  </a:schemeClr>
                </a:solidFill>
              </a:defRPr>
            </a:lvl5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6C4FB101-1B0F-4557-8C9F-33293037AC27}"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l-GR"/>
          </a:p>
        </p:txBody>
      </p:sp>
      <p:sp>
        <p:nvSpPr>
          <p:cNvPr id="6" name="Slide Number Placeholder 5"/>
          <p:cNvSpPr>
            <a:spLocks noGrp="1"/>
          </p:cNvSpPr>
          <p:nvPr>
            <p:ph type="sldNum" sz="quarter" idx="12"/>
          </p:nvPr>
        </p:nvSpPr>
        <p:spPr/>
        <p:txBody>
          <a:bodyPr/>
          <a:lstStyle>
            <a:lvl1pPr>
              <a:defRPr>
                <a:solidFill>
                  <a:srgbClr val="DBF5F9">
                    <a:shade val="90000"/>
                  </a:srgbClr>
                </a:solidFill>
              </a:defRPr>
            </a:lvl1pPr>
          </a:lstStyle>
          <a:p>
            <a:pPr>
              <a:defRPr/>
            </a:pPr>
            <a:fld id="{1AD6FC4B-4B4B-4AA2-90E8-0C922071B64C}"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1" y="1440065"/>
            <a:ext cx="4038600" cy="3326130"/>
          </a:xfrm>
        </p:spPr>
        <p:txBody>
          <a:bodyPr/>
          <a:lstStyle>
            <a:lvl1pPr>
              <a:defRPr sz="2200"/>
            </a:lvl1pPr>
            <a:lvl2pPr>
              <a:defRPr sz="2000"/>
            </a:lvl2pPr>
            <a:lvl3pPr>
              <a:defRPr sz="1600"/>
            </a:lvl3pPr>
            <a:lvl4pPr>
              <a:defRPr sz="15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939D360C-A9F3-48DF-8105-DE53B09DD72A}"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5EB81519-C55A-4F46-9C06-B787733ACF3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5DC1A2C4-BDB3-4E6A-B400-8F51DB6797A1}"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9A2A6FD7-5967-4BEA-B2C3-B96CFC9D2AAD}" type="slidenum">
              <a:rPr lang="el-GR"/>
              <a:pPr>
                <a:defRPr/>
              </a:pPr>
              <a:t>‹#›</a:t>
            </a:fld>
            <a:endParaRPr lang="el-G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857250"/>
          </a:xfrm>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3" y="1391437"/>
            <a:ext cx="4040188" cy="494514"/>
          </a:xfrm>
        </p:spPr>
        <p:txBody>
          <a:bodyPr lIns="38391" tIns="0" rIns="38391" bIns="0" anchor="ctr">
            <a:noAutofit/>
          </a:bodyP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4" name="Text Placeholder 3"/>
          <p:cNvSpPr>
            <a:spLocks noGrp="1"/>
          </p:cNvSpPr>
          <p:nvPr>
            <p:ph type="body" sz="half" idx="3"/>
          </p:nvPr>
        </p:nvSpPr>
        <p:spPr>
          <a:xfrm>
            <a:off x="4645034" y="1394821"/>
            <a:ext cx="4041775" cy="491132"/>
          </a:xfrm>
        </p:spPr>
        <p:txBody>
          <a:bodyPr lIns="38391" tIns="0" rIns="38391" bIns="0" anchor="ctr"/>
          <a:lstStyle>
            <a:lvl1pPr marL="0" indent="0">
              <a:buNone/>
              <a:defRPr sz="2000" b="1" cap="none" baseline="0">
                <a:solidFill>
                  <a:schemeClr val="tx2"/>
                </a:solidFill>
                <a:effectLst/>
              </a:defRPr>
            </a:lvl1pPr>
            <a:lvl2pPr>
              <a:buNone/>
              <a:defRPr sz="1600" b="1"/>
            </a:lvl2pPr>
            <a:lvl3pPr>
              <a:buNone/>
              <a:defRPr sz="1500" b="1"/>
            </a:lvl3pPr>
            <a:lvl4pPr>
              <a:buNone/>
              <a:defRPr sz="1300" b="1"/>
            </a:lvl4pPr>
            <a:lvl5pPr>
              <a:buNone/>
              <a:defRPr sz="1300" b="1"/>
            </a:lvl5pPr>
          </a:lstStyle>
          <a:p>
            <a:pPr lvl="0"/>
            <a:r>
              <a:rPr lang="el-GR" smtClean="0"/>
              <a:t>Στυλ υποδείγματος κειμένου</a:t>
            </a:r>
          </a:p>
        </p:txBody>
      </p:sp>
      <p:sp>
        <p:nvSpPr>
          <p:cNvPr id="5" name="Content Placeholder 4"/>
          <p:cNvSpPr>
            <a:spLocks noGrp="1"/>
          </p:cNvSpPr>
          <p:nvPr>
            <p:ph sz="quarter" idx="2"/>
          </p:nvPr>
        </p:nvSpPr>
        <p:spPr>
          <a:xfrm>
            <a:off x="457203" y="1885951"/>
            <a:ext cx="4040188"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Content Placeholder 5"/>
          <p:cNvSpPr>
            <a:spLocks noGrp="1"/>
          </p:cNvSpPr>
          <p:nvPr>
            <p:ph sz="quarter" idx="4"/>
          </p:nvPr>
        </p:nvSpPr>
        <p:spPr>
          <a:xfrm>
            <a:off x="4645034" y="1885951"/>
            <a:ext cx="4041775" cy="2884290"/>
          </a:xfrm>
        </p:spPr>
        <p:txBody>
          <a:bodyPr tIns="0"/>
          <a:lstStyle>
            <a:lvl1pPr>
              <a:defRPr sz="1900"/>
            </a:lvl1pPr>
            <a:lvl2pPr>
              <a:defRPr sz="1600"/>
            </a:lvl2pPr>
            <a:lvl3pPr>
              <a:defRPr sz="1500"/>
            </a:lvl3pPr>
            <a:lvl4pPr>
              <a:defRPr sz="1300"/>
            </a:lvl4pPr>
            <a:lvl5pPr>
              <a:defRPr sz="13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lvl1pPr>
              <a:defRPr/>
            </a:lvl1pPr>
          </a:lstStyle>
          <a:p>
            <a:pPr>
              <a:defRPr/>
            </a:pPr>
            <a:fld id="{E75A7B9D-57EB-4D29-BFA5-1507F7341EBD}" type="datetimeFigureOut">
              <a:rPr lang="el-GR"/>
              <a:pPr>
                <a:defRPr/>
              </a:pPr>
              <a:t>27/2/2022</a:t>
            </a:fld>
            <a:endParaRPr lang="el-GR"/>
          </a:p>
        </p:txBody>
      </p:sp>
      <p:sp>
        <p:nvSpPr>
          <p:cNvPr id="8" name="Footer Placeholder 7"/>
          <p:cNvSpPr>
            <a:spLocks noGrp="1"/>
          </p:cNvSpPr>
          <p:nvPr>
            <p:ph type="ftr" sz="quarter" idx="11"/>
          </p:nvPr>
        </p:nvSpPr>
        <p:spPr/>
        <p:txBody>
          <a:bodyPr/>
          <a:lstStyle>
            <a:lvl1pPr>
              <a:defRPr/>
            </a:lvl1pPr>
          </a:lstStyle>
          <a:p>
            <a:pPr>
              <a:defRPr/>
            </a:pPr>
            <a:endParaRPr lang="el-GR"/>
          </a:p>
        </p:txBody>
      </p:sp>
      <p:sp>
        <p:nvSpPr>
          <p:cNvPr id="9" name="Slide Number Placeholder 8"/>
          <p:cNvSpPr>
            <a:spLocks noGrp="1"/>
          </p:cNvSpPr>
          <p:nvPr>
            <p:ph type="sldNum" sz="quarter" idx="12"/>
          </p:nvPr>
        </p:nvSpPr>
        <p:spPr/>
        <p:txBody>
          <a:bodyPr/>
          <a:lstStyle>
            <a:lvl1pPr>
              <a:defRPr/>
            </a:lvl1pPr>
          </a:lstStyle>
          <a:p>
            <a:pPr>
              <a:defRPr/>
            </a:pPr>
            <a:fld id="{923AC350-2CEF-4514-B828-0699FB5B4D4F}" type="slidenum">
              <a:rPr lang="el-GR"/>
              <a:pPr>
                <a:defRPr/>
              </a:pPr>
              <a:t>‹#›</a:t>
            </a:fld>
            <a:endParaRPr lang="el-G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305800" cy="85725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Date Placeholder 2"/>
          <p:cNvSpPr>
            <a:spLocks noGrp="1"/>
          </p:cNvSpPr>
          <p:nvPr>
            <p:ph type="dt" sz="half" idx="10"/>
          </p:nvPr>
        </p:nvSpPr>
        <p:spPr/>
        <p:txBody>
          <a:bodyPr/>
          <a:lstStyle>
            <a:lvl1pPr>
              <a:defRPr/>
            </a:lvl1pPr>
          </a:lstStyle>
          <a:p>
            <a:pPr>
              <a:defRPr/>
            </a:pPr>
            <a:fld id="{577CA300-7CC5-481C-831F-8F5748086408}" type="datetimeFigureOut">
              <a:rPr lang="el-GR"/>
              <a:pPr>
                <a:defRPr/>
              </a:pPr>
              <a:t>27/2/2022</a:t>
            </a:fld>
            <a:endParaRPr lang="el-GR"/>
          </a:p>
        </p:txBody>
      </p:sp>
      <p:sp>
        <p:nvSpPr>
          <p:cNvPr id="4" name="Footer Placeholder 3"/>
          <p:cNvSpPr>
            <a:spLocks noGrp="1"/>
          </p:cNvSpPr>
          <p:nvPr>
            <p:ph type="ftr" sz="quarter" idx="11"/>
          </p:nvPr>
        </p:nvSpPr>
        <p:spPr/>
        <p:txBody>
          <a:bodyPr/>
          <a:lstStyle>
            <a:lvl1pPr>
              <a:defRPr/>
            </a:lvl1pPr>
          </a:lstStyle>
          <a:p>
            <a:pPr>
              <a:defRPr/>
            </a:pPr>
            <a:endParaRPr lang="el-GR"/>
          </a:p>
        </p:txBody>
      </p:sp>
      <p:sp>
        <p:nvSpPr>
          <p:cNvPr id="5" name="Slide Number Placeholder 4"/>
          <p:cNvSpPr>
            <a:spLocks noGrp="1"/>
          </p:cNvSpPr>
          <p:nvPr>
            <p:ph type="sldNum" sz="quarter" idx="12"/>
          </p:nvPr>
        </p:nvSpPr>
        <p:spPr/>
        <p:txBody>
          <a:bodyPr/>
          <a:lstStyle>
            <a:lvl1pPr>
              <a:defRPr/>
            </a:lvl1pPr>
          </a:lstStyle>
          <a:p>
            <a:pPr>
              <a:defRPr/>
            </a:pPr>
            <a:fld id="{17579484-0911-429E-AD4C-9AB42506A364}" type="slidenum">
              <a:rPr lang="el-GR"/>
              <a:pPr>
                <a:defRPr/>
              </a:pPr>
              <a:t>‹#›</a:t>
            </a:fld>
            <a:endParaRPr lang="el-G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EF7F632-8B95-47ED-8B04-6EE0F8EF8A87}"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82DFCFC4-7D69-4B27-AE00-B5E79A34037B}" type="slidenum">
              <a:rPr lang="el-GR"/>
              <a:pPr>
                <a:defRPr/>
              </a:pPr>
              <a:t>‹#›</a:t>
            </a:fld>
            <a:endParaRPr lang="el-G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5"/>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65"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9E624C37-8DC2-41FA-BC09-15DA0238B6F2}"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92B2F90C-E62B-49EF-9945-A0D86ECF5E6A}" type="slidenum">
              <a:rPr lang="el-GR"/>
              <a:pPr>
                <a:defRPr/>
              </a:pPr>
              <a:t>‹#›</a:t>
            </a:fld>
            <a:endParaRPr lang="el-G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A0CD650A-F39C-4597-9E9C-827CE5C47FC1}"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D9EC5BDE-4C61-4DB1-AD6E-E615A3E686D7}" type="slidenum">
              <a:rPr lang="el-GR"/>
              <a:pPr>
                <a:defRPr/>
              </a:pPr>
              <a:t>‹#›</a:t>
            </a:fld>
            <a:endParaRPr lang="el-G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26FBCC8B-7D4F-441D-97E5-8893F3A2E3B0}"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19D8D2EA-FCAA-4FA8-BB69-44BE988680C0}" type="slidenum">
              <a:rPr lang="el-GR"/>
              <a:pPr>
                <a:defRPr/>
              </a:pPr>
              <a:t>‹#›</a:t>
            </a:fld>
            <a:endParaRPr lang="el-G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685805"/>
            <a:ext cx="2057399" cy="3908822"/>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1" y="685805"/>
            <a:ext cx="6019800" cy="390882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B0494047-D77D-4027-BE9F-1D02639760F5}" type="datetimeFigureOut">
              <a:rPr lang="el-GR"/>
              <a:pPr>
                <a:defRPr/>
              </a:pPr>
              <a:t>27/2/2022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979DA80A-DB55-4E55-A384-A4222C28615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47A25D8E-EE73-4FBC-878B-101AE46E18B7}" type="datetimeFigureOut">
              <a:rPr lang="el-GR"/>
              <a:pPr>
                <a:defRPr/>
              </a:pPr>
              <a:t>27/2/2022</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3"/>
          <p:cNvSpPr>
            <a:spLocks noGrp="1"/>
          </p:cNvSpPr>
          <p:nvPr>
            <p:ph type="sldNum" sz="quarter" idx="12"/>
          </p:nvPr>
        </p:nvSpPr>
        <p:spPr/>
        <p:txBody>
          <a:bodyPr/>
          <a:lstStyle>
            <a:lvl1pPr>
              <a:defRPr/>
            </a:lvl1pPr>
          </a:lstStyle>
          <a:p>
            <a:pPr>
              <a:defRPr/>
            </a:pPr>
            <a:fld id="{238A9567-77A9-42E5-8B81-07FF6A4039D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799" y="385764"/>
            <a:ext cx="2743200" cy="871538"/>
          </a:xfrm>
        </p:spPr>
        <p:txBody>
          <a:bodyPr>
            <a:noAutofit/>
          </a:bodyPr>
          <a:lstStyle>
            <a:lvl1pPr algn="l" rtl="0">
              <a:spcBef>
                <a:spcPct val="0"/>
              </a:spcBef>
              <a:buNone/>
              <a:defRPr sz="2200" b="0">
                <a:ln>
                  <a:noFill/>
                </a:ln>
                <a:solidFill>
                  <a:schemeClr val="tx2"/>
                </a:solidFill>
                <a:effectLst/>
                <a:latin typeface="+mj-lt"/>
                <a:ea typeface="+mj-ea"/>
                <a:cs typeface="+mj-cs"/>
              </a:defRPr>
            </a:lvl1pPr>
          </a:lstStyle>
          <a:p>
            <a:r>
              <a:rPr lang="el-GR" smtClean="0"/>
              <a:t>Στυλ κύριου τίτλου</a:t>
            </a:r>
            <a:endParaRPr lang="en-US"/>
          </a:p>
        </p:txBody>
      </p:sp>
      <p:sp>
        <p:nvSpPr>
          <p:cNvPr id="3" name="Text Placeholder 2"/>
          <p:cNvSpPr>
            <a:spLocks noGrp="1"/>
          </p:cNvSpPr>
          <p:nvPr>
            <p:ph type="body" idx="2"/>
          </p:nvPr>
        </p:nvSpPr>
        <p:spPr>
          <a:xfrm>
            <a:off x="685799" y="1257300"/>
            <a:ext cx="2743200" cy="3429000"/>
          </a:xfrm>
        </p:spPr>
        <p:txBody>
          <a:bodyPr lIns="15356" rIns="15356"/>
          <a:lstStyle>
            <a:lvl1pPr marL="0" indent="0" algn="l">
              <a:buNone/>
              <a:defRPr sz="1200"/>
            </a:lvl1pPr>
            <a:lvl2pPr indent="0" algn="l">
              <a:buNone/>
              <a:defRPr sz="1000"/>
            </a:lvl2pPr>
            <a:lvl3pPr indent="0" algn="l">
              <a:buNone/>
              <a:defRPr sz="800"/>
            </a:lvl3pPr>
            <a:lvl4pPr indent="0" algn="l">
              <a:buNone/>
              <a:defRPr sz="700"/>
            </a:lvl4pPr>
            <a:lvl5pPr indent="0" algn="l">
              <a:buNone/>
              <a:defRPr sz="700"/>
            </a:lvl5pPr>
          </a:lstStyle>
          <a:p>
            <a:pPr lvl="0"/>
            <a:r>
              <a:rPr lang="el-GR" smtClean="0"/>
              <a:t>Στυλ υποδείγματος κειμένου</a:t>
            </a:r>
          </a:p>
        </p:txBody>
      </p:sp>
      <p:sp>
        <p:nvSpPr>
          <p:cNvPr id="4" name="Content Placeholder 3"/>
          <p:cNvSpPr>
            <a:spLocks noGrp="1"/>
          </p:cNvSpPr>
          <p:nvPr>
            <p:ph sz="half" idx="1"/>
          </p:nvPr>
        </p:nvSpPr>
        <p:spPr>
          <a:xfrm>
            <a:off x="3575053" y="1257300"/>
            <a:ext cx="5111751" cy="3429000"/>
          </a:xfrm>
        </p:spPr>
        <p:txBody>
          <a:bodyPr tIns="0"/>
          <a:lstStyle>
            <a:lvl1pPr>
              <a:defRPr sz="2300"/>
            </a:lvl1pPr>
            <a:lvl2pPr>
              <a:defRPr sz="2200"/>
            </a:lvl2pPr>
            <a:lvl3pPr>
              <a:defRPr sz="2000"/>
            </a:lvl3pPr>
            <a:lvl4pPr>
              <a:defRPr sz="1600"/>
            </a:lvl4pPr>
            <a:lvl5pPr>
              <a:defRPr sz="1500"/>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lvl1pPr>
              <a:defRPr/>
            </a:lvl1pPr>
          </a:lstStyle>
          <a:p>
            <a:pPr>
              <a:defRPr/>
            </a:pPr>
            <a:fld id="{39336667-8468-407C-92A6-E594D53B93F1}" type="datetimeFigureOut">
              <a:rPr lang="el-GR"/>
              <a:pPr>
                <a:defRPr/>
              </a:pPr>
              <a:t>27/2/2022</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CFBAB07B-AB06-4BF7-912C-343B81D04E8E}"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831850"/>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6" name="Right Triangle 11"/>
          <p:cNvSpPr/>
          <p:nvPr/>
        </p:nvSpPr>
        <p:spPr>
          <a:xfrm rot="420000" flipV="1">
            <a:off x="8004175" y="4019550"/>
            <a:ext cx="155575" cy="1174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76783" tIns="38391" rIns="76783" bIns="38391" anchor="ctr"/>
          <a:lstStyle/>
          <a:p>
            <a:pPr algn="ctr" fontAlgn="auto">
              <a:spcBef>
                <a:spcPts val="0"/>
              </a:spcBef>
              <a:spcAft>
                <a:spcPts val="0"/>
              </a:spcAft>
              <a:defRPr/>
            </a:pPr>
            <a:endParaRPr lang="en-US" dirty="0">
              <a:solidFill>
                <a:prstClr val="white"/>
              </a:solidFill>
            </a:endParaRPr>
          </a:p>
        </p:txBody>
      </p:sp>
      <p:sp>
        <p:nvSpPr>
          <p:cNvPr id="7"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10"/>
          <p:cNvSpPr>
            <a:spLocks/>
          </p:cNvSpPr>
          <p:nvPr/>
        </p:nvSpPr>
        <p:spPr bwMode="auto">
          <a:xfrm flipV="1">
            <a:off x="4381500" y="4665663"/>
            <a:ext cx="4762500" cy="4778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 name="Title 1"/>
          <p:cNvSpPr>
            <a:spLocks noGrp="1"/>
          </p:cNvSpPr>
          <p:nvPr>
            <p:ph type="title"/>
          </p:nvPr>
        </p:nvSpPr>
        <p:spPr>
          <a:xfrm>
            <a:off x="609600" y="882749"/>
            <a:ext cx="2212848" cy="1186966"/>
          </a:xfrm>
        </p:spPr>
        <p:txBody>
          <a:bodyPr lIns="38391" rIns="38391" bIns="38391"/>
          <a:lstStyle>
            <a:lvl1pPr algn="l">
              <a:buNone/>
              <a:defRPr sz="1600" b="1">
                <a:solidFill>
                  <a:schemeClr val="tx2"/>
                </a:solidFill>
              </a:defRPr>
            </a:lvl1pPr>
          </a:lstStyle>
          <a:p>
            <a:r>
              <a:rPr lang="el-GR" smtClean="0"/>
              <a:t>Στυλ κύριου τίτλου</a:t>
            </a:r>
            <a:endParaRPr lang="en-US"/>
          </a:p>
        </p:txBody>
      </p:sp>
      <p:sp>
        <p:nvSpPr>
          <p:cNvPr id="4" name="Text Placeholder 3"/>
          <p:cNvSpPr>
            <a:spLocks noGrp="1"/>
          </p:cNvSpPr>
          <p:nvPr>
            <p:ph type="body" sz="half" idx="2"/>
          </p:nvPr>
        </p:nvSpPr>
        <p:spPr>
          <a:xfrm>
            <a:off x="609600" y="2121590"/>
            <a:ext cx="2209800" cy="1634490"/>
          </a:xfrm>
        </p:spPr>
        <p:txBody>
          <a:bodyPr lIns="53748" rIns="38391"/>
          <a:lstStyle>
            <a:lvl1pPr marL="0" indent="0" algn="l">
              <a:spcBef>
                <a:spcPts val="210"/>
              </a:spcBef>
              <a:buFontTx/>
              <a:buNone/>
              <a:defRPr sz="1100"/>
            </a:lvl1pPr>
            <a:lvl2pPr>
              <a:defRPr sz="1000"/>
            </a:lvl2pPr>
            <a:lvl3pPr>
              <a:defRPr sz="800"/>
            </a:lvl3pPr>
            <a:lvl4pPr>
              <a:defRPr sz="700"/>
            </a:lvl4pPr>
            <a:lvl5pPr>
              <a:defRPr sz="700"/>
            </a:lvl5pPr>
          </a:lstStyle>
          <a:p>
            <a:pPr lvl="0"/>
            <a:r>
              <a:rPr lang="el-GR" smtClean="0"/>
              <a:t>Στυλ υποδείγματος κειμένου</a:t>
            </a: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normAutofit/>
          </a:bodyPr>
          <a:lstStyle>
            <a:lvl1pPr marL="0" indent="0">
              <a:buNone/>
              <a:defRPr sz="2700"/>
            </a:lvl1pPr>
          </a:lstStyle>
          <a:p>
            <a:pPr lvl="0"/>
            <a:r>
              <a:rPr lang="el-GR" noProof="0" smtClean="0"/>
              <a:t>Κάντε κλικ στο εικονίδιο για να προσθέσετε μια εικόνα</a:t>
            </a:r>
            <a:endParaRPr lang="en-US" noProof="0" dirty="0"/>
          </a:p>
        </p:txBody>
      </p:sp>
      <p:sp>
        <p:nvSpPr>
          <p:cNvPr id="9" name="Date Placeholder 4"/>
          <p:cNvSpPr>
            <a:spLocks noGrp="1"/>
          </p:cNvSpPr>
          <p:nvPr>
            <p:ph type="dt" sz="half" idx="10"/>
          </p:nvPr>
        </p:nvSpPr>
        <p:spPr/>
        <p:txBody>
          <a:bodyPr/>
          <a:lstStyle>
            <a:lvl1pPr>
              <a:defRPr/>
            </a:lvl1pPr>
          </a:lstStyle>
          <a:p>
            <a:pPr>
              <a:defRPr/>
            </a:pPr>
            <a:fld id="{A5C8417F-BDBB-49F1-A94E-811C1E66E4D4}" type="datetimeFigureOut">
              <a:rPr lang="el-GR"/>
              <a:pPr>
                <a:defRPr/>
              </a:pPr>
              <a:t>27/2/2022</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4767263"/>
            <a:ext cx="609600" cy="274637"/>
          </a:xfrm>
        </p:spPr>
        <p:txBody>
          <a:bodyPr/>
          <a:lstStyle>
            <a:lvl1pPr>
              <a:defRPr/>
            </a:lvl1pPr>
          </a:lstStyle>
          <a:p>
            <a:pPr>
              <a:defRPr/>
            </a:pPr>
            <a:fld id="{5DB37F0C-979B-428A-9FBB-5F249A397685}"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1028"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1029"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fld id="{8BA799B8-2E2F-4AF5-9A10-12E75F0C5ED4}"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90000"/>
                  </a:schemeClr>
                </a:solidFill>
                <a:latin typeface="+mn-lt"/>
                <a:cs typeface="+mn-cs"/>
              </a:defRPr>
            </a:lvl1pPr>
          </a:lstStyle>
          <a:p>
            <a:pPr>
              <a:defRPr/>
            </a:pPr>
            <a:fld id="{BF45ED57-0B04-437B-9B04-D2F646B6AAFF}" type="slidenum">
              <a:rPr lang="el-GR"/>
              <a:pPr>
                <a:defRPr/>
              </a:pPr>
              <a:t>‹#›</a:t>
            </a:fld>
            <a:endParaRPr lang="el-GR"/>
          </a:p>
        </p:txBody>
      </p:sp>
      <p:grpSp>
        <p:nvGrpSpPr>
          <p:cNvPr id="1033"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986" r:id="rId1"/>
    <p:sldLayoutId id="2147484987" r:id="rId2"/>
    <p:sldLayoutId id="2147484988" r:id="rId3"/>
    <p:sldLayoutId id="2147484989" r:id="rId4"/>
    <p:sldLayoutId id="2147484990" r:id="rId5"/>
    <p:sldLayoutId id="2147484991" r:id="rId6"/>
    <p:sldLayoutId id="2147484992" r:id="rId7"/>
    <p:sldLayoutId id="2147484993" r:id="rId8"/>
    <p:sldLayoutId id="2147484994" r:id="rId9"/>
    <p:sldLayoutId id="2147484995" r:id="rId10"/>
    <p:sldLayoutId id="2147484996"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2052"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2053"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1BBDB0DA-760F-403B-87D5-E2C8553C8CFC}"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5661969D-B943-49B2-A56F-E417D4A687AB}" type="slidenum">
              <a:rPr lang="el-GR"/>
              <a:pPr>
                <a:defRPr/>
              </a:pPr>
              <a:t>‹#›</a:t>
            </a:fld>
            <a:endParaRPr lang="el-GR"/>
          </a:p>
        </p:txBody>
      </p:sp>
      <p:grpSp>
        <p:nvGrpSpPr>
          <p:cNvPr id="2057"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 id="2147485003" r:id="rId7"/>
    <p:sldLayoutId id="2147485004" r:id="rId8"/>
    <p:sldLayoutId id="2147485005" r:id="rId9"/>
    <p:sldLayoutId id="2147485006" r:id="rId10"/>
    <p:sldLayoutId id="2147485007"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3076"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3077"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F3042DA9-BE6F-4359-BAC4-A0777C1B56D6}"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8DD686A7-7AB1-4462-9C90-0789A208A829}" type="slidenum">
              <a:rPr lang="el-GR"/>
              <a:pPr>
                <a:defRPr/>
              </a:pPr>
              <a:t>‹#›</a:t>
            </a:fld>
            <a:endParaRPr lang="el-GR"/>
          </a:p>
        </p:txBody>
      </p:sp>
      <p:grpSp>
        <p:nvGrpSpPr>
          <p:cNvPr id="3081"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008" r:id="rId1"/>
    <p:sldLayoutId id="2147485009" r:id="rId2"/>
    <p:sldLayoutId id="2147485010" r:id="rId3"/>
    <p:sldLayoutId id="2147485011" r:id="rId4"/>
    <p:sldLayoutId id="2147485012" r:id="rId5"/>
    <p:sldLayoutId id="2147485013" r:id="rId6"/>
    <p:sldLayoutId id="2147485014" r:id="rId7"/>
    <p:sldLayoutId id="2147485015" r:id="rId8"/>
    <p:sldLayoutId id="2147485016" r:id="rId9"/>
    <p:sldLayoutId id="2147485017" r:id="rId10"/>
    <p:sldLayoutId id="2147485018"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4100"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4101"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A20D8C18-9C8A-4893-9623-8E544A540384}"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58E8EA23-CA52-4DDC-B3F6-855D62A4A445}" type="slidenum">
              <a:rPr lang="el-GR"/>
              <a:pPr>
                <a:defRPr/>
              </a:pPr>
              <a:t>‹#›</a:t>
            </a:fld>
            <a:endParaRPr lang="el-GR"/>
          </a:p>
        </p:txBody>
      </p:sp>
      <p:grpSp>
        <p:nvGrpSpPr>
          <p:cNvPr id="4105"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019" r:id="rId1"/>
    <p:sldLayoutId id="2147485020" r:id="rId2"/>
    <p:sldLayoutId id="2147485021" r:id="rId3"/>
    <p:sldLayoutId id="2147485022" r:id="rId4"/>
    <p:sldLayoutId id="2147485023" r:id="rId5"/>
    <p:sldLayoutId id="2147485024" r:id="rId6"/>
    <p:sldLayoutId id="2147485025" r:id="rId7"/>
    <p:sldLayoutId id="2147485026" r:id="rId8"/>
    <p:sldLayoutId id="2147485027" r:id="rId9"/>
    <p:sldLayoutId id="2147485028" r:id="rId10"/>
    <p:sldLayoutId id="2147485029"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5124"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5125"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8B50D28C-4DA2-4249-88FF-C776BE759F4C}"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61843A15-7F56-4980-AF3C-EF5057131729}" type="slidenum">
              <a:rPr lang="el-GR"/>
              <a:pPr>
                <a:defRPr/>
              </a:pPr>
              <a:t>‹#›</a:t>
            </a:fld>
            <a:endParaRPr lang="el-GR"/>
          </a:p>
        </p:txBody>
      </p:sp>
      <p:grpSp>
        <p:nvGrpSpPr>
          <p:cNvPr id="5129"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030" r:id="rId1"/>
    <p:sldLayoutId id="2147485031" r:id="rId2"/>
    <p:sldLayoutId id="2147485032" r:id="rId3"/>
    <p:sldLayoutId id="2147485033" r:id="rId4"/>
    <p:sldLayoutId id="2147485034" r:id="rId5"/>
    <p:sldLayoutId id="2147485035" r:id="rId6"/>
    <p:sldLayoutId id="2147485036" r:id="rId7"/>
    <p:sldLayoutId id="2147485037" r:id="rId8"/>
    <p:sldLayoutId id="2147485038" r:id="rId9"/>
    <p:sldLayoutId id="2147485039" r:id="rId10"/>
    <p:sldLayoutId id="2147485040"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4763"/>
            <a:ext cx="9163050" cy="7810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8" name="Freeform 7"/>
          <p:cNvSpPr>
            <a:spLocks/>
          </p:cNvSpPr>
          <p:nvPr/>
        </p:nvSpPr>
        <p:spPr bwMode="auto">
          <a:xfrm>
            <a:off x="4381500" y="-4763"/>
            <a:ext cx="4762500" cy="47783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76783" tIns="38391" rIns="76783" bIns="38391"/>
          <a:lstStyle/>
          <a:p>
            <a:pPr fontAlgn="auto">
              <a:spcBef>
                <a:spcPts val="0"/>
              </a:spcBef>
              <a:spcAft>
                <a:spcPts val="0"/>
              </a:spcAft>
              <a:defRPr/>
            </a:pPr>
            <a:endParaRPr lang="en-US" dirty="0">
              <a:solidFill>
                <a:prstClr val="black"/>
              </a:solidFill>
              <a:latin typeface="+mn-lt"/>
              <a:cs typeface="+mn-cs"/>
            </a:endParaRPr>
          </a:p>
        </p:txBody>
      </p:sp>
      <p:sp>
        <p:nvSpPr>
          <p:cNvPr id="6148" name="Title Placeholder 8"/>
          <p:cNvSpPr>
            <a:spLocks noGrp="1"/>
          </p:cNvSpPr>
          <p:nvPr>
            <p:ph type="title"/>
          </p:nvPr>
        </p:nvSpPr>
        <p:spPr bwMode="auto">
          <a:xfrm>
            <a:off x="457200" y="528638"/>
            <a:ext cx="8229600" cy="857250"/>
          </a:xfrm>
          <a:prstGeom prst="rect">
            <a:avLst/>
          </a:prstGeom>
          <a:noFill/>
          <a:ln w="9525">
            <a:noFill/>
            <a:miter lim="800000"/>
            <a:headEnd/>
            <a:tailEnd/>
          </a:ln>
        </p:spPr>
        <p:txBody>
          <a:bodyPr vert="horz" wrap="square" lIns="0" tIns="38391" rIns="0" bIns="0" numCol="1" anchor="b" anchorCtr="0" compatLnSpc="1">
            <a:prstTxWarp prst="textNoShape">
              <a:avLst/>
            </a:prstTxWarp>
          </a:bodyPr>
          <a:lstStyle/>
          <a:p>
            <a:pPr lvl="0"/>
            <a:r>
              <a:rPr lang="el-GR" smtClean="0"/>
              <a:t>Στυλ κύριου τίτλου</a:t>
            </a:r>
            <a:endParaRPr lang="en-US" smtClean="0"/>
          </a:p>
        </p:txBody>
      </p:sp>
      <p:sp>
        <p:nvSpPr>
          <p:cNvPr id="6149" name="Text Placeholder 29"/>
          <p:cNvSpPr>
            <a:spLocks noGrp="1"/>
          </p:cNvSpPr>
          <p:nvPr>
            <p:ph type="body" idx="1"/>
          </p:nvPr>
        </p:nvSpPr>
        <p:spPr bwMode="auto">
          <a:xfrm>
            <a:off x="457200" y="1450975"/>
            <a:ext cx="8229600" cy="3292475"/>
          </a:xfrm>
          <a:prstGeom prst="rect">
            <a:avLst/>
          </a:prstGeom>
          <a:noFill/>
          <a:ln w="9525">
            <a:noFill/>
            <a:miter lim="800000"/>
            <a:headEnd/>
            <a:tailEnd/>
          </a:ln>
        </p:spPr>
        <p:txBody>
          <a:bodyPr vert="horz" wrap="square" lIns="76783" tIns="38391" rIns="76783" bIns="38391"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0" name="Date Placeholder 9"/>
          <p:cNvSpPr>
            <a:spLocks noGrp="1"/>
          </p:cNvSpPr>
          <p:nvPr>
            <p:ph type="dt" sz="half" idx="2"/>
          </p:nvPr>
        </p:nvSpPr>
        <p:spPr>
          <a:xfrm>
            <a:off x="457200" y="4767263"/>
            <a:ext cx="21336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3CF9D338-53CC-49C5-9C5D-3D5D81D86D46}" type="datetimeFigureOut">
              <a:rPr lang="el-GR"/>
              <a:pPr>
                <a:defRPr/>
              </a:pPr>
              <a:t>27/2/2022</a:t>
            </a:fld>
            <a:endParaRPr lang="el-GR"/>
          </a:p>
        </p:txBody>
      </p:sp>
      <p:sp>
        <p:nvSpPr>
          <p:cNvPr id="22" name="Footer Placeholder 21"/>
          <p:cNvSpPr>
            <a:spLocks noGrp="1"/>
          </p:cNvSpPr>
          <p:nvPr>
            <p:ph type="ftr" sz="quarter" idx="3"/>
          </p:nvPr>
        </p:nvSpPr>
        <p:spPr>
          <a:xfrm>
            <a:off x="2667000" y="4767263"/>
            <a:ext cx="3352800" cy="274637"/>
          </a:xfrm>
          <a:prstGeom prst="rect">
            <a:avLst/>
          </a:prstGeom>
        </p:spPr>
        <p:txBody>
          <a:bodyPr vert="horz" lIns="0" tIns="0" rIns="0" bIns="0" anchor="b"/>
          <a:lstStyle>
            <a:lvl1pPr algn="l"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endParaRPr lang="el-GR"/>
          </a:p>
        </p:txBody>
      </p:sp>
      <p:sp>
        <p:nvSpPr>
          <p:cNvPr id="18" name="Slide Number Placeholder 17"/>
          <p:cNvSpPr>
            <a:spLocks noGrp="1"/>
          </p:cNvSpPr>
          <p:nvPr>
            <p:ph type="sldNum" sz="quarter" idx="4"/>
          </p:nvPr>
        </p:nvSpPr>
        <p:spPr>
          <a:xfrm>
            <a:off x="7924800" y="4767263"/>
            <a:ext cx="762000" cy="274637"/>
          </a:xfrm>
          <a:prstGeom prst="rect">
            <a:avLst/>
          </a:prstGeom>
        </p:spPr>
        <p:txBody>
          <a:bodyPr vert="horz" lIns="0" tIns="0" rIns="0" bIns="0" anchor="b"/>
          <a:lstStyle>
            <a:lvl1pPr algn="r" eaLnBrk="1" fontAlgn="auto" latinLnBrk="0" hangingPunct="1">
              <a:spcBef>
                <a:spcPts val="0"/>
              </a:spcBef>
              <a:spcAft>
                <a:spcPts val="0"/>
              </a:spcAft>
              <a:defRPr kumimoji="0" sz="1000">
                <a:solidFill>
                  <a:srgbClr val="04617B">
                    <a:shade val="90000"/>
                  </a:srgbClr>
                </a:solidFill>
                <a:latin typeface="+mn-lt"/>
                <a:cs typeface="+mn-cs"/>
              </a:defRPr>
            </a:lvl1pPr>
          </a:lstStyle>
          <a:p>
            <a:pPr>
              <a:defRPr/>
            </a:pPr>
            <a:fld id="{59DBD259-E918-4B92-BB8F-388970C4BB35}" type="slidenum">
              <a:rPr lang="el-GR"/>
              <a:pPr>
                <a:defRPr/>
              </a:pPr>
              <a:t>‹#›</a:t>
            </a:fld>
            <a:endParaRPr lang="el-GR"/>
          </a:p>
        </p:txBody>
      </p:sp>
      <p:grpSp>
        <p:nvGrpSpPr>
          <p:cNvPr id="6153" name="Group 1"/>
          <p:cNvGrpSpPr>
            <a:grpSpLocks/>
          </p:cNvGrpSpPr>
          <p:nvPr/>
        </p:nvGrpSpPr>
        <p:grpSpPr bwMode="auto">
          <a:xfrm>
            <a:off x="-19050" y="152400"/>
            <a:ext cx="9180513" cy="4857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mn-lt"/>
                <a:cs typeface="+mn-cs"/>
              </a:endParaRPr>
            </a:p>
          </p:txBody>
        </p:sp>
      </p:grpSp>
    </p:spTree>
  </p:cSld>
  <p:clrMap bg1="lt1" tx1="dk1" bg2="lt2" tx2="dk2" accent1="accent1" accent2="accent2" accent3="accent3" accent4="accent4" accent5="accent5" accent6="accent6" hlink="hlink" folHlink="folHlink"/>
  <p:sldLayoutIdLst>
    <p:sldLayoutId id="2147485041" r:id="rId1"/>
    <p:sldLayoutId id="2147485042" r:id="rId2"/>
    <p:sldLayoutId id="2147485043" r:id="rId3"/>
    <p:sldLayoutId id="2147485044" r:id="rId4"/>
    <p:sldLayoutId id="2147485045" r:id="rId5"/>
    <p:sldLayoutId id="2147485046" r:id="rId6"/>
    <p:sldLayoutId id="2147485047" r:id="rId7"/>
    <p:sldLayoutId id="2147485048" r:id="rId8"/>
    <p:sldLayoutId id="2147485049" r:id="rId9"/>
    <p:sldLayoutId id="2147485050" r:id="rId10"/>
    <p:sldLayoutId id="2147485051"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Calibri" pitchFamily="34" charset="0"/>
        </a:defRPr>
      </a:lvl2pPr>
      <a:lvl3pPr algn="l" rtl="0" eaLnBrk="0" fontAlgn="base" hangingPunct="0">
        <a:spcBef>
          <a:spcPct val="0"/>
        </a:spcBef>
        <a:spcAft>
          <a:spcPct val="0"/>
        </a:spcAft>
        <a:defRPr sz="4200">
          <a:solidFill>
            <a:schemeClr val="tx2"/>
          </a:solidFill>
          <a:latin typeface="Calibri" pitchFamily="34" charset="0"/>
        </a:defRPr>
      </a:lvl3pPr>
      <a:lvl4pPr algn="l" rtl="0" eaLnBrk="0" fontAlgn="base" hangingPunct="0">
        <a:spcBef>
          <a:spcPct val="0"/>
        </a:spcBef>
        <a:spcAft>
          <a:spcPct val="0"/>
        </a:spcAft>
        <a:defRPr sz="4200">
          <a:solidFill>
            <a:schemeClr val="tx2"/>
          </a:solidFill>
          <a:latin typeface="Calibri" pitchFamily="34" charset="0"/>
        </a:defRPr>
      </a:lvl4pPr>
      <a:lvl5pPr algn="l" rtl="0" eaLnBrk="0" fontAlgn="base" hangingPunct="0">
        <a:spcBef>
          <a:spcPct val="0"/>
        </a:spcBef>
        <a:spcAft>
          <a:spcPct val="0"/>
        </a:spcAft>
        <a:defRPr sz="4200">
          <a:solidFill>
            <a:schemeClr val="tx2"/>
          </a:solidFill>
          <a:latin typeface="Calibri" pitchFamily="34" charset="0"/>
        </a:defRPr>
      </a:lvl5pPr>
      <a:lvl6pPr marL="383913" algn="l" rtl="0" fontAlgn="base">
        <a:spcBef>
          <a:spcPct val="0"/>
        </a:spcBef>
        <a:spcAft>
          <a:spcPct val="0"/>
        </a:spcAft>
        <a:defRPr sz="4200">
          <a:solidFill>
            <a:schemeClr val="tx2"/>
          </a:solidFill>
          <a:latin typeface="Calibri" pitchFamily="34" charset="0"/>
        </a:defRPr>
      </a:lvl6pPr>
      <a:lvl7pPr marL="767826" algn="l" rtl="0" fontAlgn="base">
        <a:spcBef>
          <a:spcPct val="0"/>
        </a:spcBef>
        <a:spcAft>
          <a:spcPct val="0"/>
        </a:spcAft>
        <a:defRPr sz="4200">
          <a:solidFill>
            <a:schemeClr val="tx2"/>
          </a:solidFill>
          <a:latin typeface="Calibri" pitchFamily="34" charset="0"/>
        </a:defRPr>
      </a:lvl7pPr>
      <a:lvl8pPr marL="1151739" algn="l" rtl="0" fontAlgn="base">
        <a:spcBef>
          <a:spcPct val="0"/>
        </a:spcBef>
        <a:spcAft>
          <a:spcPct val="0"/>
        </a:spcAft>
        <a:defRPr sz="4200">
          <a:solidFill>
            <a:schemeClr val="tx2"/>
          </a:solidFill>
          <a:latin typeface="Calibri" pitchFamily="34" charset="0"/>
        </a:defRPr>
      </a:lvl8pPr>
      <a:lvl9pPr marL="1535652" algn="l" rtl="0" fontAlgn="base">
        <a:spcBef>
          <a:spcPct val="0"/>
        </a:spcBef>
        <a:spcAft>
          <a:spcPct val="0"/>
        </a:spcAft>
        <a:defRPr sz="4200">
          <a:solidFill>
            <a:schemeClr val="tx2"/>
          </a:solidFill>
          <a:latin typeface="Calibri" pitchFamily="34" charset="0"/>
        </a:defRPr>
      </a:lvl9pPr>
    </p:titleStyle>
    <p:bodyStyle>
      <a:lvl1pPr marL="228600" indent="-228600" algn="l" rtl="0" eaLnBrk="0" fontAlgn="base" hangingPunct="0">
        <a:spcBef>
          <a:spcPct val="20000"/>
        </a:spcBef>
        <a:spcAft>
          <a:spcPct val="0"/>
        </a:spcAft>
        <a:buClr>
          <a:srgbClr val="0BD0D9"/>
        </a:buClr>
        <a:buSzPct val="95000"/>
        <a:buFont typeface="Wingdings 2" pitchFamily="18" charset="2"/>
        <a:buChar char=""/>
        <a:defRPr sz="2200" kern="1200">
          <a:solidFill>
            <a:schemeClr val="tx1"/>
          </a:solidFill>
          <a:latin typeface="+mn-lt"/>
          <a:ea typeface="+mn-ea"/>
          <a:cs typeface="+mn-cs"/>
        </a:defRPr>
      </a:lvl1pPr>
      <a:lvl2pPr marL="536575" indent="-206375" algn="l" rtl="0" eaLnBrk="0" fontAlgn="base" hangingPunct="0">
        <a:spcBef>
          <a:spcPct val="20000"/>
        </a:spcBef>
        <a:spcAft>
          <a:spcPct val="0"/>
        </a:spcAft>
        <a:buClr>
          <a:schemeClr val="accent1"/>
        </a:buClr>
        <a:buSzPct val="85000"/>
        <a:buFont typeface="Wingdings 2" pitchFamily="18" charset="2"/>
        <a:buChar char=""/>
        <a:defRPr sz="2000" kern="1200">
          <a:solidFill>
            <a:schemeClr val="tx1"/>
          </a:solidFill>
          <a:latin typeface="+mn-lt"/>
          <a:ea typeface="+mn-ea"/>
          <a:cs typeface="+mn-cs"/>
        </a:defRPr>
      </a:lvl2pPr>
      <a:lvl3pPr marL="766763" indent="-206375" algn="l" rtl="0" eaLnBrk="0" fontAlgn="base" hangingPunct="0">
        <a:spcBef>
          <a:spcPct val="20000"/>
        </a:spcBef>
        <a:spcAft>
          <a:spcPct val="0"/>
        </a:spcAft>
        <a:buClr>
          <a:schemeClr val="accent2"/>
        </a:buClr>
        <a:buSzPct val="70000"/>
        <a:buFont typeface="Wingdings 2" pitchFamily="18" charset="2"/>
        <a:buChar char=""/>
        <a:defRPr sz="2400" kern="1200">
          <a:solidFill>
            <a:schemeClr val="tx1"/>
          </a:solidFill>
          <a:latin typeface="+mn-lt"/>
          <a:ea typeface="+mn-ea"/>
          <a:cs typeface="+mn-cs"/>
        </a:defRPr>
      </a:lvl3pPr>
      <a:lvl4pPr marL="995363" indent="-174625" algn="l" rtl="0" eaLnBrk="0" fontAlgn="base" hangingPunct="0">
        <a:spcBef>
          <a:spcPct val="20000"/>
        </a:spcBef>
        <a:spcAft>
          <a:spcPct val="0"/>
        </a:spcAft>
        <a:buClr>
          <a:srgbClr val="0BD0D9"/>
        </a:buClr>
        <a:buSzPct val="65000"/>
        <a:buFont typeface="Wingdings 2" pitchFamily="18" charset="2"/>
        <a:buChar char=""/>
        <a:defRPr sz="1600" kern="1200">
          <a:solidFill>
            <a:schemeClr val="tx1"/>
          </a:solidFill>
          <a:latin typeface="+mn-lt"/>
          <a:ea typeface="+mn-ea"/>
          <a:cs typeface="+mn-cs"/>
        </a:defRPr>
      </a:lvl4pPr>
      <a:lvl5pPr marL="1225550" indent="-174625" algn="l" rtl="0" eaLnBrk="0" fontAlgn="base" hangingPunct="0">
        <a:spcBef>
          <a:spcPct val="20000"/>
        </a:spcBef>
        <a:spcAft>
          <a:spcPct val="0"/>
        </a:spcAft>
        <a:buClr>
          <a:srgbClr val="10CF9B"/>
        </a:buClr>
        <a:buSzPct val="65000"/>
        <a:buFont typeface="Wingdings 2" pitchFamily="18" charset="2"/>
        <a:buChar char=""/>
        <a:defRPr sz="1600" kern="1200">
          <a:solidFill>
            <a:schemeClr val="tx1"/>
          </a:solidFill>
          <a:latin typeface="+mn-lt"/>
          <a:ea typeface="+mn-ea"/>
          <a:cs typeface="+mn-cs"/>
        </a:defRPr>
      </a:lvl5pPr>
      <a:lvl6pPr marL="1458869" indent="-176600" algn="l" rtl="0" eaLnBrk="1" latinLnBrk="0" hangingPunct="1">
        <a:spcBef>
          <a:spcPct val="20000"/>
        </a:spcBef>
        <a:buClr>
          <a:schemeClr val="accent5"/>
        </a:buClr>
        <a:buSzPct val="80000"/>
        <a:buFont typeface="Wingdings 2"/>
        <a:buChar char=""/>
        <a:defRPr kumimoji="0" sz="1500" kern="1200">
          <a:solidFill>
            <a:schemeClr val="tx1"/>
          </a:solidFill>
          <a:latin typeface="+mn-lt"/>
          <a:ea typeface="+mn-ea"/>
          <a:cs typeface="+mn-cs"/>
        </a:defRPr>
      </a:lvl6pPr>
      <a:lvl7pPr marL="1612434" indent="-153565" algn="l" rtl="0" eaLnBrk="1" latinLnBrk="0" hangingPunct="1">
        <a:spcBef>
          <a:spcPct val="20000"/>
        </a:spcBef>
        <a:buClr>
          <a:schemeClr val="accent6"/>
        </a:buClr>
        <a:buSzPct val="80000"/>
        <a:buFont typeface="Wingdings 2"/>
        <a:buChar char=""/>
        <a:defRPr kumimoji="0" sz="1300" kern="1200" baseline="0">
          <a:solidFill>
            <a:schemeClr val="tx1"/>
          </a:solidFill>
          <a:latin typeface="+mn-lt"/>
          <a:ea typeface="+mn-ea"/>
          <a:cs typeface="+mn-cs"/>
        </a:defRPr>
      </a:lvl7pPr>
      <a:lvl8pPr marL="1842783" indent="-153565" algn="l" rtl="0" eaLnBrk="1" latinLnBrk="0" hangingPunct="1">
        <a:spcBef>
          <a:spcPct val="20000"/>
        </a:spcBef>
        <a:buClr>
          <a:schemeClr val="tx2"/>
        </a:buClr>
        <a:buChar char="•"/>
        <a:defRPr kumimoji="0" sz="1300" kern="1200">
          <a:solidFill>
            <a:schemeClr val="tx1"/>
          </a:solidFill>
          <a:latin typeface="+mn-lt"/>
          <a:ea typeface="+mn-ea"/>
          <a:cs typeface="+mn-cs"/>
        </a:defRPr>
      </a:lvl8pPr>
      <a:lvl9pPr marL="2073131" indent="-153565" algn="l" rtl="0" eaLnBrk="1" latinLnBrk="0" hangingPunct="1">
        <a:spcBef>
          <a:spcPct val="20000"/>
        </a:spcBef>
        <a:buClr>
          <a:schemeClr val="tx2"/>
        </a:buClr>
        <a:buFontTx/>
        <a:buChar char="•"/>
        <a:defRPr kumimoji="0" sz="12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83913" algn="l" rtl="0" eaLnBrk="1" latinLnBrk="0" hangingPunct="1">
        <a:defRPr kumimoji="0" kern="1200">
          <a:solidFill>
            <a:schemeClr val="tx1"/>
          </a:solidFill>
          <a:latin typeface="+mn-lt"/>
          <a:ea typeface="+mn-ea"/>
          <a:cs typeface="+mn-cs"/>
        </a:defRPr>
      </a:lvl2pPr>
      <a:lvl3pPr marL="767826" algn="l" rtl="0" eaLnBrk="1" latinLnBrk="0" hangingPunct="1">
        <a:defRPr kumimoji="0" kern="1200">
          <a:solidFill>
            <a:schemeClr val="tx1"/>
          </a:solidFill>
          <a:latin typeface="+mn-lt"/>
          <a:ea typeface="+mn-ea"/>
          <a:cs typeface="+mn-cs"/>
        </a:defRPr>
      </a:lvl3pPr>
      <a:lvl4pPr marL="1151739" algn="l" rtl="0" eaLnBrk="1" latinLnBrk="0" hangingPunct="1">
        <a:defRPr kumimoji="0" kern="1200">
          <a:solidFill>
            <a:schemeClr val="tx1"/>
          </a:solidFill>
          <a:latin typeface="+mn-lt"/>
          <a:ea typeface="+mn-ea"/>
          <a:cs typeface="+mn-cs"/>
        </a:defRPr>
      </a:lvl4pPr>
      <a:lvl5pPr marL="1535652" algn="l" rtl="0" eaLnBrk="1" latinLnBrk="0" hangingPunct="1">
        <a:defRPr kumimoji="0" kern="1200">
          <a:solidFill>
            <a:schemeClr val="tx1"/>
          </a:solidFill>
          <a:latin typeface="+mn-lt"/>
          <a:ea typeface="+mn-ea"/>
          <a:cs typeface="+mn-cs"/>
        </a:defRPr>
      </a:lvl5pPr>
      <a:lvl6pPr marL="1919565" algn="l" rtl="0" eaLnBrk="1" latinLnBrk="0" hangingPunct="1">
        <a:defRPr kumimoji="0" kern="1200">
          <a:solidFill>
            <a:schemeClr val="tx1"/>
          </a:solidFill>
          <a:latin typeface="+mn-lt"/>
          <a:ea typeface="+mn-ea"/>
          <a:cs typeface="+mn-cs"/>
        </a:defRPr>
      </a:lvl6pPr>
      <a:lvl7pPr marL="2303478" algn="l" rtl="0" eaLnBrk="1" latinLnBrk="0" hangingPunct="1">
        <a:defRPr kumimoji="0" kern="1200">
          <a:solidFill>
            <a:schemeClr val="tx1"/>
          </a:solidFill>
          <a:latin typeface="+mn-lt"/>
          <a:ea typeface="+mn-ea"/>
          <a:cs typeface="+mn-cs"/>
        </a:defRPr>
      </a:lvl7pPr>
      <a:lvl8pPr marL="2687391" algn="l" rtl="0" eaLnBrk="1" latinLnBrk="0" hangingPunct="1">
        <a:defRPr kumimoji="0" kern="1200">
          <a:solidFill>
            <a:schemeClr val="tx1"/>
          </a:solidFill>
          <a:latin typeface="+mn-lt"/>
          <a:ea typeface="+mn-ea"/>
          <a:cs typeface="+mn-cs"/>
        </a:defRPr>
      </a:lvl8pPr>
      <a:lvl9pPr marL="307130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375" y="2000250"/>
            <a:ext cx="2714625" cy="2462213"/>
          </a:xfrm>
          <a:prstGeom prst="rect">
            <a:avLst/>
          </a:prstGeom>
          <a:solidFill>
            <a:schemeClr val="accent1">
              <a:lumMod val="75000"/>
            </a:schemeClr>
          </a:solidFill>
          <a:ln>
            <a:solidFill>
              <a:srgbClr val="FFFF00"/>
            </a:solidFill>
          </a:ln>
        </p:spPr>
        <p:txBody>
          <a:bodyPr lIns="76783" tIns="38391" rIns="76783" bIns="38391">
            <a:spAutoFit/>
          </a:bodyPr>
          <a:lstStyle/>
          <a:p>
            <a:pPr>
              <a:defRPr/>
            </a:pPr>
            <a:r>
              <a:rPr lang="el-GR" sz="1100" dirty="0" err="1">
                <a:latin typeface="Arial" charset="0"/>
                <a:cs typeface="Arial" charset="0"/>
              </a:rPr>
              <a:t>μειονεκτούντων</a:t>
            </a:r>
            <a:r>
              <a:rPr lang="el-GR" sz="1100" dirty="0">
                <a:latin typeface="Arial" charset="0"/>
                <a:cs typeface="Arial" charset="0"/>
              </a:rPr>
              <a:t> και μειονοτικών πληθυσμών με χαμηλότερα επίπεδα εκπαίδευσης, χαμηλότερο κοινωνικοοικονομικό καθεστώς, ανεπαρκή και ανασφαλή στέγαση, διαβίωση και έκθεση σε περιβαλλοντικούς κινδύνους. </a:t>
            </a:r>
            <a:r>
              <a:rPr lang="el-GR" sz="1200" b="1" dirty="0">
                <a:solidFill>
                  <a:srgbClr val="FFFF00"/>
                </a:solidFill>
                <a:latin typeface="Arial" charset="0"/>
                <a:cs typeface="Arial" charset="0"/>
              </a:rPr>
              <a:t>ΣΥΜΠΕΡΑΣΜΑΤΑ</a:t>
            </a:r>
            <a:r>
              <a:rPr lang="en-US" sz="1200" b="1" dirty="0">
                <a:solidFill>
                  <a:srgbClr val="FFFF00"/>
                </a:solidFill>
                <a:latin typeface="Arial" charset="0"/>
                <a:cs typeface="Arial" charset="0"/>
              </a:rPr>
              <a:t>:</a:t>
            </a:r>
            <a:r>
              <a:rPr lang="el-GR" sz="1000" b="1" dirty="0">
                <a:solidFill>
                  <a:srgbClr val="FFFF00"/>
                </a:solidFill>
                <a:latin typeface="Arial" charset="0"/>
                <a:cs typeface="Arial" charset="0"/>
              </a:rPr>
              <a:t> </a:t>
            </a:r>
            <a:r>
              <a:rPr lang="el-GR" sz="1100" dirty="0">
                <a:latin typeface="Arial" charset="0"/>
                <a:cs typeface="Arial" charset="0"/>
              </a:rPr>
              <a:t>Η αλληλεπίδραση της πανδημίας COVID-19 με τους κοινωνικούς, οικονομικούς και περιβαλλοντολογικούς παράγοντες φαίνεται να αυξάνει τον κίνδυνο επιπλοκών και να επιδεινώνει την ποιότητα ζωής των ατόμων.  </a:t>
            </a:r>
          </a:p>
        </p:txBody>
      </p:sp>
      <p:sp>
        <p:nvSpPr>
          <p:cNvPr id="74755" name="TextBox 11"/>
          <p:cNvSpPr txBox="1">
            <a:spLocks noChangeArrowheads="1"/>
          </p:cNvSpPr>
          <p:nvPr/>
        </p:nvSpPr>
        <p:spPr bwMode="auto">
          <a:xfrm>
            <a:off x="6405563" y="4432300"/>
            <a:ext cx="2738437" cy="815975"/>
          </a:xfrm>
          <a:prstGeom prst="rect">
            <a:avLst/>
          </a:prstGeom>
          <a:noFill/>
          <a:ln w="9525">
            <a:noFill/>
            <a:miter lim="800000"/>
            <a:headEnd/>
            <a:tailEnd/>
          </a:ln>
        </p:spPr>
        <p:txBody>
          <a:bodyPr lIns="76783" tIns="38391" rIns="76783" bIns="38391">
            <a:spAutoFit/>
          </a:bodyPr>
          <a:lstStyle/>
          <a:p>
            <a:pPr>
              <a:defRPr/>
            </a:pPr>
            <a:r>
              <a:rPr lang="el-GR" sz="1200" b="1" i="1" u="sng" dirty="0">
                <a:solidFill>
                  <a:srgbClr val="FFFF00"/>
                </a:solidFill>
                <a:latin typeface="Arial" charset="0"/>
                <a:cs typeface="Arial" charset="0"/>
              </a:rPr>
              <a:t>Ενδεικτική  Βιβλιογραφία</a:t>
            </a:r>
          </a:p>
          <a:p>
            <a:pPr>
              <a:defRPr/>
            </a:pPr>
            <a:r>
              <a:rPr lang="el-GR" sz="750" i="1" dirty="0">
                <a:latin typeface="Arial" charset="0"/>
                <a:cs typeface="Arial" charset="0"/>
              </a:rPr>
              <a:t>1. </a:t>
            </a:r>
            <a:r>
              <a:rPr lang="en-US" sz="750" i="1" dirty="0">
                <a:latin typeface="Arial" charset="0"/>
                <a:cs typeface="Arial" charset="0"/>
              </a:rPr>
              <a:t>Chopra S</a:t>
            </a:r>
            <a:r>
              <a:rPr lang="el-GR" sz="750" i="1" dirty="0">
                <a:latin typeface="Arial" charset="0"/>
                <a:cs typeface="Arial" charset="0"/>
              </a:rPr>
              <a:t>, </a:t>
            </a:r>
            <a:r>
              <a:rPr lang="en-US" sz="750" i="1" dirty="0">
                <a:latin typeface="Arial" charset="0"/>
                <a:cs typeface="Arial" charset="0"/>
              </a:rPr>
              <a:t>et al. Impact of COVID-19 on lifestyle-related </a:t>
            </a:r>
            <a:r>
              <a:rPr lang="en-US" sz="750" i="1" dirty="0" err="1">
                <a:latin typeface="Arial" charset="0"/>
                <a:cs typeface="Arial" charset="0"/>
              </a:rPr>
              <a:t>behaviours</a:t>
            </a:r>
            <a:r>
              <a:rPr lang="en-US" sz="750" i="1" dirty="0">
                <a:latin typeface="Arial" charset="0"/>
                <a:cs typeface="Arial" charset="0"/>
              </a:rPr>
              <a:t>- a cross-sectional audit of responses from nine hundred and ninety-five participants from India, Diabetes &amp; Metabolic Syndrome: Clinical Research &amp; Reviews (2020)</a:t>
            </a:r>
          </a:p>
          <a:p>
            <a:pPr>
              <a:defRPr/>
            </a:pPr>
            <a:endParaRPr lang="el-GR" sz="600" i="1" dirty="0">
              <a:latin typeface="Arial" charset="0"/>
              <a:cs typeface="Arial" charset="0"/>
            </a:endParaRPr>
          </a:p>
        </p:txBody>
      </p:sp>
      <p:sp>
        <p:nvSpPr>
          <p:cNvPr id="74756" name="Ορθογώνιο 16"/>
          <p:cNvSpPr>
            <a:spLocks noChangeArrowheads="1"/>
          </p:cNvSpPr>
          <p:nvPr/>
        </p:nvSpPr>
        <p:spPr bwMode="auto">
          <a:xfrm>
            <a:off x="2051050" y="1833563"/>
            <a:ext cx="4159250" cy="204787"/>
          </a:xfrm>
          <a:prstGeom prst="rect">
            <a:avLst/>
          </a:prstGeom>
          <a:noFill/>
          <a:ln w="9525">
            <a:noFill/>
            <a:miter lim="800000"/>
            <a:headEnd/>
            <a:tailEnd/>
          </a:ln>
        </p:spPr>
        <p:txBody>
          <a:bodyPr lIns="76783" tIns="38391" rIns="76783" bIns="38391">
            <a:spAutoFit/>
          </a:bodyPr>
          <a:lstStyle/>
          <a:p>
            <a:pPr algn="just"/>
            <a:r>
              <a:rPr lang="el-GR" sz="800" i="1">
                <a:solidFill>
                  <a:srgbClr val="FFFF00"/>
                </a:solidFill>
              </a:rPr>
              <a:t> </a:t>
            </a:r>
            <a:endParaRPr lang="el-GR" sz="800" i="1">
              <a:latin typeface="Constantia" pitchFamily="18" charset="0"/>
            </a:endParaRPr>
          </a:p>
        </p:txBody>
      </p:sp>
      <p:sp>
        <p:nvSpPr>
          <p:cNvPr id="74757" name="15 - TextBox"/>
          <p:cNvSpPr txBox="1">
            <a:spLocks noChangeArrowheads="1"/>
          </p:cNvSpPr>
          <p:nvPr/>
        </p:nvSpPr>
        <p:spPr bwMode="auto">
          <a:xfrm>
            <a:off x="0" y="-6350"/>
            <a:ext cx="9144000" cy="2149475"/>
          </a:xfrm>
          <a:prstGeom prst="rect">
            <a:avLst/>
          </a:prstGeom>
          <a:noFill/>
          <a:ln w="9525">
            <a:noFill/>
            <a:miter lim="800000"/>
            <a:headEnd/>
            <a:tailEnd/>
          </a:ln>
        </p:spPr>
        <p:txBody>
          <a:bodyPr lIns="76783" tIns="38391" rIns="76783" bIns="38391">
            <a:spAutoFit/>
          </a:bodyPr>
          <a:lstStyle/>
          <a:p>
            <a:pPr algn="ctr"/>
            <a:r>
              <a:rPr lang="el-GR" b="1">
                <a:solidFill>
                  <a:srgbClr val="FFFF00"/>
                </a:solidFill>
              </a:rPr>
              <a:t>Η ΑΛΛΗΛΕΠΙΔΡΑΣΗ ΤΗΣ ΠΑΝΔΗΜΙΑΣ COVID-19 ΜΕ ΚΟΙΝΩΝΙΚΟΥΣ, ΟΙΚΟΝΟΜΙΚΟΥΣ &amp; ΠΕΡΙΒΑΛΛΟΝΤΟΛΟΓΙΚΟΥΣ ΠΑΡΑΓΟΝΤΕΣ</a:t>
            </a:r>
          </a:p>
          <a:p>
            <a:pPr algn="ctr"/>
            <a:r>
              <a:rPr lang="el-GR" sz="1400" i="1">
                <a:solidFill>
                  <a:srgbClr val="FFFF00"/>
                </a:solidFill>
              </a:rPr>
              <a:t>Σταματοπούλου Αθανασία </a:t>
            </a:r>
            <a:r>
              <a:rPr lang="el-GR" sz="1400" i="1" baseline="30000">
                <a:solidFill>
                  <a:srgbClr val="FFFF00"/>
                </a:solidFill>
              </a:rPr>
              <a:t>1</a:t>
            </a:r>
            <a:r>
              <a:rPr lang="el-GR" sz="1400" i="1">
                <a:solidFill>
                  <a:srgbClr val="FFFF00"/>
                </a:solidFill>
              </a:rPr>
              <a:t>, Σταματοπούλου Ελένη </a:t>
            </a:r>
            <a:r>
              <a:rPr lang="el-GR" sz="1400" i="1" baseline="30000">
                <a:solidFill>
                  <a:srgbClr val="FFFF00"/>
                </a:solidFill>
              </a:rPr>
              <a:t>2</a:t>
            </a:r>
            <a:r>
              <a:rPr lang="el-GR" sz="1400" i="1">
                <a:solidFill>
                  <a:srgbClr val="FFFF00"/>
                </a:solidFill>
              </a:rPr>
              <a:t>, Παπαγεωργίου Ευσταθία </a:t>
            </a:r>
            <a:r>
              <a:rPr lang="el-GR" sz="1400" i="1" baseline="30000">
                <a:solidFill>
                  <a:srgbClr val="FFFF00"/>
                </a:solidFill>
              </a:rPr>
              <a:t>3</a:t>
            </a:r>
            <a:r>
              <a:rPr lang="el-GR" sz="1400" i="1">
                <a:solidFill>
                  <a:srgbClr val="FFFF00"/>
                </a:solidFill>
              </a:rPr>
              <a:t>, </a:t>
            </a:r>
          </a:p>
          <a:p>
            <a:pPr algn="ctr"/>
            <a:r>
              <a:rPr lang="el-GR" sz="1400" i="1">
                <a:solidFill>
                  <a:srgbClr val="FFFF00"/>
                </a:solidFill>
              </a:rPr>
              <a:t>Χανιώτης Φραγκίσκος </a:t>
            </a:r>
            <a:r>
              <a:rPr lang="el-GR" sz="1400" i="1" baseline="30000">
                <a:solidFill>
                  <a:srgbClr val="FFFF00"/>
                </a:solidFill>
              </a:rPr>
              <a:t>4</a:t>
            </a:r>
            <a:r>
              <a:rPr lang="el-GR" sz="1400" i="1">
                <a:solidFill>
                  <a:srgbClr val="FFFF00"/>
                </a:solidFill>
              </a:rPr>
              <a:t>, Χανιώτης Δημήτριος </a:t>
            </a:r>
            <a:r>
              <a:rPr lang="el-GR" sz="1400" i="1" baseline="30000">
                <a:solidFill>
                  <a:srgbClr val="FFFF00"/>
                </a:solidFill>
              </a:rPr>
              <a:t>5</a:t>
            </a:r>
          </a:p>
          <a:p>
            <a:pPr algn="ctr"/>
            <a:endParaRPr lang="el-GR" sz="800" i="1" baseline="30000">
              <a:solidFill>
                <a:srgbClr val="FFFF00"/>
              </a:solidFill>
            </a:endParaRPr>
          </a:p>
          <a:p>
            <a:r>
              <a:rPr lang="el-GR" sz="1400" i="1" baseline="30000"/>
              <a:t>1.PhD(c) Οικονομολόγος, M.Sc. International Human Resources Management, M.Sc. Διοίκηση Μονάδων Υγείας &amp; Κοινωνικής Πρόνοιας ΠΑ.Δ.Α. &amp; Ευρωπαϊκό Πανεπιστήμιο Κύπρου, Εκπαιδευτικός, Ακαδημαϊκή Υπότροφος ΠΑ.Δ.Α.</a:t>
            </a:r>
          </a:p>
          <a:p>
            <a:r>
              <a:rPr lang="el-GR" sz="1400" i="1" baseline="30000"/>
              <a:t>2.PhD(c), M.Sc-MPH Εθνική Σχολή Δημόσιας Υγείας, M.Sc. Διοίκηση Μονάδων Υγείας &amp; Κοινωνικής Πρόνοιας Πανεπιστήμιο Δυτικής Αττικής &amp; Ευρωπαϊκό Πανεπιστήμιο Κύπρου, Λειτουργός Δημόσιας Υγείας, Εκπαιδευτικός, R.N. Γ.Ν.Α. ΚΑΤ, Μέλος Ελληνικής Εταιρείας Εσωτερικής Παθολογίας, Member PCRS-UK</a:t>
            </a:r>
          </a:p>
          <a:p>
            <a:r>
              <a:rPr lang="el-GR" sz="1400" i="1" baseline="30000"/>
              <a:t>3.PhD, Καθηγήτρια, Τμήμα Βιοϊατρικών Επιστημών, Σχολή Επιστημών Υγείας και Πρόνοιας, Πανεπιστήμιο Δυτικής Αττικής (ΠΑΔΑ).</a:t>
            </a:r>
          </a:p>
          <a:p>
            <a:r>
              <a:rPr lang="el-GR" sz="1400" i="1" baseline="30000"/>
              <a:t>4.MD, PhD, Καθηγητής, Τμήμα Βιοϊατρικών Επιστημών, Σχολή Επιστημών Υγείας και Πρόνοιας, ΠΑ.Δ.Α.</a:t>
            </a:r>
          </a:p>
          <a:p>
            <a:r>
              <a:rPr lang="el-GR" sz="1400" i="1" baseline="30000"/>
              <a:t>5.MD, PhD, FESC, Πρόεδρος, Τμήμα Βιοϊατρικών Επιστημών, Σχολή Επιστημών Υγείας και Πρόνοιας, ΠΑ.Δ.Α.</a:t>
            </a:r>
          </a:p>
        </p:txBody>
      </p:sp>
      <p:sp>
        <p:nvSpPr>
          <p:cNvPr id="17" name="TextBox 3"/>
          <p:cNvSpPr txBox="1"/>
          <p:nvPr/>
        </p:nvSpPr>
        <p:spPr>
          <a:xfrm>
            <a:off x="0" y="2039938"/>
            <a:ext cx="3214688" cy="3186112"/>
          </a:xfrm>
          <a:prstGeom prst="rect">
            <a:avLst/>
          </a:prstGeom>
          <a:solidFill>
            <a:schemeClr val="accent1">
              <a:lumMod val="75000"/>
            </a:schemeClr>
          </a:solidFill>
          <a:ln>
            <a:solidFill>
              <a:srgbClr val="FFFF00"/>
            </a:solidFill>
          </a:ln>
        </p:spPr>
        <p:txBody>
          <a:bodyPr lIns="76783" tIns="38391" rIns="76783" bIns="38391">
            <a:spAutoFit/>
          </a:bodyPr>
          <a:lstStyle/>
          <a:p>
            <a:pPr fontAlgn="auto">
              <a:spcBef>
                <a:spcPts val="0"/>
              </a:spcBef>
              <a:spcAft>
                <a:spcPts val="0"/>
              </a:spcAft>
              <a:defRPr/>
            </a:pPr>
            <a:r>
              <a:rPr lang="el-GR" sz="1200" b="1" dirty="0">
                <a:solidFill>
                  <a:srgbClr val="FFFF00"/>
                </a:solidFill>
              </a:rPr>
              <a:t>ΕΙΣΑΓΩΓΗ</a:t>
            </a:r>
            <a:r>
              <a:rPr lang="en-US" sz="1200" b="1" dirty="0">
                <a:solidFill>
                  <a:srgbClr val="FFFF00"/>
                </a:solidFill>
              </a:rPr>
              <a:t>:  </a:t>
            </a:r>
            <a:r>
              <a:rPr lang="el-GR" sz="1100" dirty="0">
                <a:latin typeface="Arial" charset="0"/>
                <a:cs typeface="Arial" charset="0"/>
              </a:rPr>
              <a:t>Η υγειονομική κρίση της πανδημίας COVID-19 έχει θέσει σε κίνδυνο την υγεία, τις θέσεις εργασίας και τα εισοδήματα εκατομμυρίων ανθρώπων σε όλο τον κόσμο. </a:t>
            </a:r>
          </a:p>
          <a:p>
            <a:pPr fontAlgn="auto">
              <a:spcBef>
                <a:spcPts val="0"/>
              </a:spcBef>
              <a:spcAft>
                <a:spcPts val="0"/>
              </a:spcAft>
              <a:buClr>
                <a:srgbClr val="FFFF00"/>
              </a:buClr>
              <a:defRPr/>
            </a:pPr>
            <a:r>
              <a:rPr lang="el-GR" sz="1200" b="1" dirty="0">
                <a:solidFill>
                  <a:srgbClr val="FFFF00"/>
                </a:solidFill>
              </a:rPr>
              <a:t>ΣΚΟΠΟΣ</a:t>
            </a:r>
            <a:r>
              <a:rPr lang="en-US" sz="1200" b="1" dirty="0">
                <a:solidFill>
                  <a:srgbClr val="FFFF00"/>
                </a:solidFill>
              </a:rPr>
              <a:t>: </a:t>
            </a:r>
            <a:r>
              <a:rPr lang="el-GR" sz="1100" dirty="0">
                <a:latin typeface="Arial" charset="0"/>
                <a:cs typeface="Arial" charset="0"/>
              </a:rPr>
              <a:t>Η ανάδειξη της σχέσης αλληλεπίδρασης της πανδημίας COVID-19 με τους κοινωνικούς, οικονομικούς και περιβαλλοντολογικούς παράγοντες.</a:t>
            </a:r>
          </a:p>
          <a:p>
            <a:pPr fontAlgn="auto">
              <a:spcBef>
                <a:spcPts val="0"/>
              </a:spcBef>
              <a:spcAft>
                <a:spcPts val="0"/>
              </a:spcAft>
              <a:buClr>
                <a:srgbClr val="FFFF00"/>
              </a:buClr>
              <a:defRPr/>
            </a:pPr>
            <a:r>
              <a:rPr lang="el-GR" sz="1200" b="1" dirty="0">
                <a:solidFill>
                  <a:srgbClr val="FFFF00"/>
                </a:solidFill>
              </a:rPr>
              <a:t>ΥΛΙΚΟ ΚΑΙ ΜΕΘΟΔΟΙ</a:t>
            </a:r>
            <a:r>
              <a:rPr lang="el-GR" sz="1150" b="1" dirty="0">
                <a:solidFill>
                  <a:srgbClr val="FFFF00"/>
                </a:solidFill>
              </a:rPr>
              <a:t>: </a:t>
            </a:r>
            <a:r>
              <a:rPr lang="el-GR" sz="1100" dirty="0">
                <a:latin typeface="Arial" charset="0"/>
                <a:cs typeface="Arial" charset="0"/>
              </a:rPr>
              <a:t>Πραγματοποιήθηκε βιβλιογραφική αναζήτηση στην ηλεκτρονική βάση δεδομένων PubMed με λέξεις κλειδιά: </a:t>
            </a:r>
            <a:r>
              <a:rPr lang="el-GR" sz="1100" dirty="0" err="1">
                <a:latin typeface="Arial" charset="0"/>
                <a:cs typeface="Arial" charset="0"/>
              </a:rPr>
              <a:t>social</a:t>
            </a:r>
            <a:r>
              <a:rPr lang="el-GR" sz="1100" dirty="0">
                <a:latin typeface="Arial" charset="0"/>
                <a:cs typeface="Arial" charset="0"/>
              </a:rPr>
              <a:t>, </a:t>
            </a:r>
            <a:r>
              <a:rPr lang="el-GR" sz="1100" dirty="0" err="1">
                <a:latin typeface="Arial" charset="0"/>
                <a:cs typeface="Arial" charset="0"/>
              </a:rPr>
              <a:t>economic</a:t>
            </a:r>
            <a:r>
              <a:rPr lang="el-GR" sz="1100" dirty="0">
                <a:latin typeface="Arial" charset="0"/>
                <a:cs typeface="Arial" charset="0"/>
              </a:rPr>
              <a:t>  &amp; </a:t>
            </a:r>
            <a:r>
              <a:rPr lang="el-GR" sz="1100" dirty="0" err="1">
                <a:latin typeface="Arial" charset="0"/>
                <a:cs typeface="Arial" charset="0"/>
              </a:rPr>
              <a:t>environmental</a:t>
            </a:r>
            <a:r>
              <a:rPr lang="el-GR" sz="1100" dirty="0">
                <a:latin typeface="Arial" charset="0"/>
                <a:cs typeface="Arial" charset="0"/>
              </a:rPr>
              <a:t> </a:t>
            </a:r>
            <a:r>
              <a:rPr lang="el-GR" sz="1100" dirty="0" err="1">
                <a:latin typeface="Arial" charset="0"/>
                <a:cs typeface="Arial" charset="0"/>
              </a:rPr>
              <a:t>factors</a:t>
            </a:r>
            <a:r>
              <a:rPr lang="el-GR" sz="1100" dirty="0">
                <a:latin typeface="Arial" charset="0"/>
                <a:cs typeface="Arial" charset="0"/>
              </a:rPr>
              <a:t>. Η μέθοδος του θέματος είναι δευτερογενής, καθώς αντλεί στοιχεία από τη διεθνή βιβλιογραφία, έρευνες και μελέτες ειδικών. </a:t>
            </a:r>
          </a:p>
          <a:p>
            <a:pPr fontAlgn="auto">
              <a:spcBef>
                <a:spcPts val="0"/>
              </a:spcBef>
              <a:spcAft>
                <a:spcPts val="0"/>
              </a:spcAft>
              <a:buClr>
                <a:srgbClr val="FFFF00"/>
              </a:buClr>
              <a:defRPr/>
            </a:pPr>
            <a:r>
              <a:rPr lang="el-GR" sz="1200" b="1" dirty="0">
                <a:solidFill>
                  <a:srgbClr val="FFFF00"/>
                </a:solidFill>
              </a:rPr>
              <a:t>ΑΠΟΤΕΛΕΣΜΑΤΑ</a:t>
            </a:r>
            <a:r>
              <a:rPr lang="en-US" sz="1200" b="1" dirty="0">
                <a:solidFill>
                  <a:srgbClr val="FFFF00"/>
                </a:solidFill>
              </a:rPr>
              <a:t>: </a:t>
            </a:r>
            <a:r>
              <a:rPr lang="el-GR" sz="1100" dirty="0">
                <a:latin typeface="Arial" charset="0"/>
                <a:cs typeface="Arial" charset="0"/>
              </a:rPr>
              <a:t>Η ατμοσφαιρική ρύπανση μπορεί να αυξήσει τον κίνδυνο μόλυνσης ενεργώντας ως φορέας εξάπλωσης του Covid-19 </a:t>
            </a:r>
          </a:p>
        </p:txBody>
      </p:sp>
      <p:sp>
        <p:nvSpPr>
          <p:cNvPr id="21" name="TextBox 3"/>
          <p:cNvSpPr txBox="1"/>
          <p:nvPr/>
        </p:nvSpPr>
        <p:spPr>
          <a:xfrm>
            <a:off x="3286125" y="2019300"/>
            <a:ext cx="3071813" cy="3124200"/>
          </a:xfrm>
          <a:prstGeom prst="rect">
            <a:avLst/>
          </a:prstGeom>
          <a:solidFill>
            <a:schemeClr val="accent1">
              <a:lumMod val="75000"/>
            </a:schemeClr>
          </a:solidFill>
          <a:ln>
            <a:solidFill>
              <a:srgbClr val="FFFF00"/>
            </a:solidFill>
          </a:ln>
        </p:spPr>
        <p:txBody>
          <a:bodyPr lIns="76783" tIns="38391" rIns="76783" bIns="38391">
            <a:spAutoFit/>
          </a:bodyPr>
          <a:lstStyle/>
          <a:p>
            <a:pPr>
              <a:spcBef>
                <a:spcPct val="20000"/>
              </a:spcBef>
              <a:buClr>
                <a:srgbClr val="0BD0D9"/>
              </a:buClr>
              <a:buSzPct val="95000"/>
              <a:defRPr/>
            </a:pPr>
            <a:r>
              <a:rPr lang="el-GR" sz="1100" dirty="0">
                <a:latin typeface="Arial" charset="0"/>
                <a:cs typeface="Arial" charset="0"/>
              </a:rPr>
              <a:t>όπως η ποιότητα του αέρα, αυξάνοντας τη σοβαρότητα και τη θνησιμότητα λόγω της επίδρασής της στις χρόνιες ασθένειες, όπως άσθμα, ΧΑΠ, καρδιοπνευμονικές ασθένειες και διαβήτη. Σε έρευνα του </a:t>
            </a:r>
            <a:r>
              <a:rPr lang="el-GR" sz="1100" dirty="0" err="1">
                <a:latin typeface="Arial" charset="0"/>
                <a:cs typeface="Arial" charset="0"/>
              </a:rPr>
              <a:t>Ευρωβαρόμετρoυ</a:t>
            </a:r>
            <a:r>
              <a:rPr lang="el-GR" sz="1100" dirty="0">
                <a:latin typeface="Arial" charset="0"/>
                <a:cs typeface="Arial" charset="0"/>
              </a:rPr>
              <a:t> ένα υψηλό ποσοστό που ανήλθε σε 58% ανέφερε ότι η ποιότητα του αέρα είχε επιδεινωθεί την τελευταία δεκαετία, το 28% πίστευε ότι παρέμεινε το ίδιο, ενώ μόνο το 10% απάντησε ότι είχε βελτιωθεί. Πληθυσμοί με χαμηλότερο εισόδημα είναι πιο πιθανό να έχουν χρόνιες παθήσεις και αυτό τους θέτει σε υψηλότερο κίνδυνο θνησιμότητας που σχετίζεται με το COVID-19. Στις Η.Π.Α. θα υπάρξουν 30.231 θάνατοι που οφείλονται στην ανεργία και σχετίζονται με το COVID-19. Αρκετοί παράγοντες σχετίζονται με αρνητικά αποτελέσματα υγείας μεταξύ των</a:t>
            </a:r>
          </a:p>
        </p:txBody>
      </p:sp>
      <p:pic>
        <p:nvPicPr>
          <p:cNvPr id="23" name="Picture 13"/>
          <p:cNvPicPr>
            <a:picLocks noChangeAspect="1" noChangeArrowheads="1"/>
          </p:cNvPicPr>
          <p:nvPr/>
        </p:nvPicPr>
        <p:blipFill>
          <a:blip r:embed="rId2" cstate="print">
            <a:extLst>
              <a:ext uri="{28A0092B-C50C-407E-A947-70E740481C1C}"/>
            </a:extLst>
          </a:blip>
          <a:srcRect/>
          <a:stretch>
            <a:fillRect/>
          </a:stretch>
        </p:blipFill>
        <p:spPr bwMode="auto">
          <a:xfrm>
            <a:off x="8572528" y="714362"/>
            <a:ext cx="428612" cy="428628"/>
          </a:xfrm>
          <a:prstGeom prst="ellipse">
            <a:avLst/>
          </a:prstGeom>
          <a:ln>
            <a:noFill/>
          </a:ln>
          <a:effectLst>
            <a:softEdge rad="112500"/>
          </a:effectLst>
          <a:extLst>
            <a:ext uri="{909E8E84-426E-40DD-AFC4-6F175D3DCCD1}"/>
            <a:ext uri="{91240B29-F687-4F45-9708-019B960494DF}"/>
          </a:extLst>
        </p:spPr>
      </p:pic>
      <p:sp>
        <p:nvSpPr>
          <p:cNvPr id="74761" name="AutoShape 15" descr="Πανεπιστήμιο Δυτικής Αττικής / University of West Attica - Home |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lIns="76783" tIns="38391" rIns="76783" bIns="38391"/>
          <a:lstStyle/>
          <a:p>
            <a:endParaRPr lang="el-GR"/>
          </a:p>
        </p:txBody>
      </p:sp>
      <p:sp>
        <p:nvSpPr>
          <p:cNvPr id="74762" name="AutoShape 17" descr="Πανεπιστήμιο Δυτικής Αττικής / University of West Attica - Home | Facebook"/>
          <p:cNvSpPr>
            <a:spLocks noChangeAspect="1" noChangeArrowheads="1"/>
          </p:cNvSpPr>
          <p:nvPr/>
        </p:nvSpPr>
        <p:spPr bwMode="auto">
          <a:xfrm>
            <a:off x="155575" y="-144463"/>
            <a:ext cx="304800" cy="304801"/>
          </a:xfrm>
          <a:prstGeom prst="rect">
            <a:avLst/>
          </a:prstGeom>
          <a:noFill/>
          <a:ln w="9525">
            <a:noFill/>
            <a:miter lim="800000"/>
            <a:headEnd/>
            <a:tailEnd/>
          </a:ln>
        </p:spPr>
        <p:txBody>
          <a:bodyPr lIns="76783" tIns="38391" rIns="76783" bIns="38391"/>
          <a:lstStyle/>
          <a:p>
            <a:endParaRPr lang="el-GR"/>
          </a:p>
        </p:txBody>
      </p:sp>
      <p:pic>
        <p:nvPicPr>
          <p:cNvPr id="74763" name="Picture 13"/>
          <p:cNvPicPr>
            <a:picLocks noChangeAspect="1" noChangeArrowheads="1"/>
          </p:cNvPicPr>
          <p:nvPr/>
        </p:nvPicPr>
        <p:blipFill>
          <a:blip r:embed="rId3" cstate="print"/>
          <a:srcRect/>
          <a:stretch>
            <a:fillRect/>
          </a:stretch>
        </p:blipFill>
        <p:spPr bwMode="auto">
          <a:xfrm>
            <a:off x="0" y="0"/>
            <a:ext cx="857250"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6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7.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8.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Κόστος</Template>
  <TotalTime>672</TotalTime>
  <Words>494</Words>
  <Application>Microsoft Office PowerPoint</Application>
  <PresentationFormat>Προβολή στην οθόνη (16:9)</PresentationFormat>
  <Paragraphs>18</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6</vt:i4>
      </vt:variant>
      <vt:variant>
        <vt:lpstr>Τίτλοι διαφανειών</vt:lpstr>
      </vt:variant>
      <vt:variant>
        <vt:i4>1</vt:i4>
      </vt:variant>
    </vt:vector>
  </HeadingPairs>
  <TitlesOfParts>
    <vt:vector size="11" baseType="lpstr">
      <vt:lpstr>Arial</vt:lpstr>
      <vt:lpstr>Calibri</vt:lpstr>
      <vt:lpstr>Constantia</vt:lpstr>
      <vt:lpstr>Wingdings 2</vt:lpstr>
      <vt:lpstr>6_Ροή</vt:lpstr>
      <vt:lpstr>1_Ροή</vt:lpstr>
      <vt:lpstr>2_Ροή</vt:lpstr>
      <vt:lpstr>3_Ροή</vt:lpstr>
      <vt:lpstr>4_Ροή</vt:lpstr>
      <vt:lpstr>5_Ροή</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ΑΑ 11 ΜΕΤΑΒΟΛΙΚΟ ΣΥΝΔΡΟΜΟ KAI ΠΑΡΑΓΟΝΤΕΣ ΚΙΝΔΥΝΟΥ Ε. Σταματοπούλου1, Δ. Τσίλιας2, Α. Σταματοπούλου3, Α.Δ. Φωτάκης4, Θ. Νιτσιοτώλης5, Ν. Κοντο- δημόπουλος6, Δ. Γιαννακόπουλος7 1Νοσηλεύτρια Αναισθησιολογικού Τμήματος, Γ.Ν.Α. ΚΑΤ, MSc Εθνικής Σχολής Δημόσιας Υγείας, Εκπαιδευτικός, MS (c) Διοίκηση Μονάδων Υγείας και Κοινωνικής Πρόνοιας, ΑΕΙ Πειραιά, Τ.Τ. και Ευρωπαϊκό Πανεπιστήμιο Κύπρου, Member PCRS-UK, 2Νοσηλευτής Τ.Ε. MSc Αναπληρωτής Προϊστά- μενος, Β΄ Παθολογικής Κλινικής, Γ.Ν. Παίδων Αθηνών Π. &amp; Α. Κυριακού, Εργαστηριακός Συνεργάτης Α.Τ.Ε.Ι. Αθηνών, 3Οικονομολόγος, MSc International Human Recourse Management, MSc Διοίκηση Μονάδων Υγείας και Κοινωνικής Πρόνοιας, ΑΕΙ Πειραιά, Τ.Τ. και Ευρωπαϊκό Πανεπιστήμιο Κύπρου, Υποστήριξη Διδακτικού Έργου, ΑΕΙ Πειραιά Τ.Τ. και Ευρωπαϊκό Πανεπιστήμιο Κύπρου, 4Αναισθη- σιολόγος, Επιμελητής Α’ ΜΕΘ, Ερρίκος Ντυνάν Hospital Center, 5PhD, Επιμελητής Α’, Β’ Παθολογικό τμήμα, Γ.Ν.Π. Τζάνειο, 6PhD, Διδάκτωρ του Ελληνικού Ανοιχτού Πανεπιστημίου, Διοικητής Γ.Ν.Α. ΚΑΤ, 7Ομότιμος Καθηγητής ΑΕΙ Πειραιά ΤΤ, Διευθυντής Προγράμματος Μεταπτυχιακών Σπουδών στη Διοίκηση Μονάδων Υγείας και Κοινωνικής Πρόνοιας σε συνεργασία ΑΕΙ Πειραιά ΤΤ και Ευρωπαϊκό Πανεπιστήμιο Κύπρου, PhD σε Συστήματα Αποφάσεων.</dc:title>
  <dc:creator>Ελένη</dc:creator>
  <cp:lastModifiedBy>user</cp:lastModifiedBy>
  <cp:revision>107</cp:revision>
  <dcterms:created xsi:type="dcterms:W3CDTF">2017-06-21T00:23:27Z</dcterms:created>
  <dcterms:modified xsi:type="dcterms:W3CDTF">2022-02-27T11:05:05Z</dcterms:modified>
</cp:coreProperties>
</file>