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39014400" cy="219456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bold r:id="rId8"/>
    </p:embeddedFont>
  </p:embeddedFontLst>
  <p:custDataLst>
    <p:tags r:id="rId9"/>
  </p:custDataLst>
  <p:defaultTextStyle>
    <a:defPPr>
      <a:defRPr lang="en-US"/>
    </a:defPPr>
    <a:lvl1pPr marL="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1pPr>
    <a:lvl2pPr marL="134140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2pPr>
    <a:lvl3pPr marL="2682818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3pPr>
    <a:lvl4pPr marL="4024227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4pPr>
    <a:lvl5pPr marL="536564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5pPr>
    <a:lvl6pPr marL="670704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6pPr>
    <a:lvl7pPr marL="804846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7pPr>
    <a:lvl8pPr marL="938986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8pPr>
    <a:lvl9pPr marL="1073127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7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60"/>
    <a:srgbClr val="8FEDA1"/>
    <a:srgbClr val="1482A5"/>
    <a:srgbClr val="A8DD6D"/>
    <a:srgbClr val="8CD23C"/>
    <a:srgbClr val="ADD632"/>
    <a:srgbClr val="D1F2F7"/>
    <a:srgbClr val="C8E1C8"/>
    <a:srgbClr val="235078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710" autoAdjust="0"/>
  </p:normalViewPr>
  <p:slideViewPr>
    <p:cSldViewPr snapToGrid="0">
      <p:cViewPr varScale="1">
        <p:scale>
          <a:sx n="20" d="100"/>
          <a:sy n="20" d="100"/>
        </p:scale>
        <p:origin x="1064" y="16"/>
      </p:cViewPr>
      <p:guideLst>
        <p:guide orient="horz"/>
        <p:guide pos="17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85441" y="878843"/>
            <a:ext cx="8778240" cy="1872488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0722" y="878843"/>
            <a:ext cx="25684479" cy="1872488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9" y="14102085"/>
            <a:ext cx="33162242" cy="435864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869" y="9301483"/>
            <a:ext cx="33162242" cy="480059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3758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75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127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5033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8791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22549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7630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3006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0721" y="5120642"/>
            <a:ext cx="17231361" cy="14483082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2322" y="5120642"/>
            <a:ext cx="17231361" cy="14483082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0" y="4912362"/>
            <a:ext cx="17238136" cy="204723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0720" y="6959600"/>
            <a:ext cx="17238136" cy="12644122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818775" y="4912362"/>
            <a:ext cx="17244905" cy="204723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818775" y="6959600"/>
            <a:ext cx="17244905" cy="12644122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7" y="873760"/>
            <a:ext cx="12835469" cy="371856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3546" y="873762"/>
            <a:ext cx="21810133" cy="18729961"/>
          </a:xfrm>
        </p:spPr>
        <p:txBody>
          <a:bodyPr/>
          <a:lstStyle>
            <a:defPPr>
              <a:defRPr kern="1200" smtId="4294967295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0727" y="4592321"/>
            <a:ext cx="12835469" cy="1501140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096" y="15361920"/>
            <a:ext cx="23408641" cy="1813562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47096" y="1960882"/>
            <a:ext cx="23408641" cy="1316735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800"/>
            </a:lvl1pPr>
            <a:lvl2pPr marL="1253758" indent="0">
              <a:buNone/>
              <a:defRPr sz="7667"/>
            </a:lvl2pPr>
            <a:lvl3pPr marL="2507516" indent="0">
              <a:buNone/>
              <a:defRPr sz="6600"/>
            </a:lvl3pPr>
            <a:lvl4pPr marL="3761275" indent="0">
              <a:buNone/>
              <a:defRPr sz="5467"/>
            </a:lvl4pPr>
            <a:lvl5pPr marL="5015033" indent="0">
              <a:buNone/>
              <a:defRPr sz="5467"/>
            </a:lvl5pPr>
            <a:lvl6pPr marL="6268791" indent="0">
              <a:buNone/>
              <a:defRPr sz="5467"/>
            </a:lvl6pPr>
            <a:lvl7pPr marL="7522549" indent="0">
              <a:buNone/>
              <a:defRPr sz="5467"/>
            </a:lvl7pPr>
            <a:lvl8pPr marL="8776307" indent="0">
              <a:buNone/>
              <a:defRPr sz="5467"/>
            </a:lvl8pPr>
            <a:lvl9pPr marL="10030065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096" y="17175482"/>
            <a:ext cx="23408641" cy="257555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0721" y="878842"/>
            <a:ext cx="35112958" cy="36576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5120642"/>
            <a:ext cx="35112958" cy="14483082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0720" y="20340324"/>
            <a:ext cx="910336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9921" y="20340324"/>
            <a:ext cx="1235456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0321" y="20340324"/>
            <a:ext cx="910336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2315237" y="10568282"/>
            <a:ext cx="14274800" cy="517783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7054837" y="10568282"/>
            <a:ext cx="14274800" cy="517783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746015" y="22453600"/>
            <a:ext cx="3552237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746015" y="23025100"/>
            <a:ext cx="19507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36x24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2507516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940317" indent="-940317" algn="l" defTabSz="250751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358" indent="-783600" algn="l" defTabSz="2507516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4395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153" indent="-626879" algn="l" defTabSz="2507516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41911" indent="-626879" algn="l" defTabSz="2507516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95670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9428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403186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56944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3758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7516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6127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5033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8791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22549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76307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3006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85286F-B77A-4AB2-8C55-75DFDA1BC2B9}"/>
              </a:ext>
            </a:extLst>
          </p:cNvPr>
          <p:cNvGrpSpPr/>
          <p:nvPr/>
        </p:nvGrpSpPr>
        <p:grpSpPr>
          <a:xfrm>
            <a:off x="1349829" y="4504260"/>
            <a:ext cx="37272685" cy="17441340"/>
            <a:chOff x="1" y="4018845"/>
            <a:chExt cx="32918401" cy="17926755"/>
          </a:xfrm>
        </p:grpSpPr>
        <p:sp>
          <p:nvSpPr>
            <p:cNvPr id="39" name="Flowchart: Document 70"/>
            <p:cNvSpPr/>
            <p:nvPr/>
          </p:nvSpPr>
          <p:spPr>
            <a:xfrm rot="10800000" flipH="1">
              <a:off x="1" y="4135090"/>
              <a:ext cx="32918400" cy="1136625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dup0" fmla="*/ 0 w 21600"/>
                <a:gd name="connsiteY0dup0" fmla="*/ 0 h 21495"/>
                <a:gd name="connsiteX1dup0" fmla="*/ 21600 w 21600"/>
                <a:gd name="connsiteY1dup0" fmla="*/ 0 h 21495"/>
                <a:gd name="connsiteX2dup0" fmla="*/ 15601 w 21600"/>
                <a:gd name="connsiteY2dup0" fmla="*/ 18514 h 21495"/>
                <a:gd name="connsiteX3dup0" fmla="*/ 0 w 21600"/>
                <a:gd name="connsiteY3dup0" fmla="*/ 20172 h 21495"/>
                <a:gd name="connsiteX4dup0" fmla="*/ 0 w 21600"/>
                <a:gd name="connsiteY4dup0" fmla="*/ 0 h 21495"/>
                <a:gd name="connsiteX0dup0dup1" fmla="*/ 0 w 15601"/>
                <a:gd name="connsiteY0dup0dup1" fmla="*/ 29 h 21524"/>
                <a:gd name="connsiteX1dup0dup1" fmla="*/ 15591 w 15601"/>
                <a:gd name="connsiteY1dup0dup1" fmla="*/ 0 h 21524"/>
                <a:gd name="connsiteX2dup0dup1" fmla="*/ 15601 w 15601"/>
                <a:gd name="connsiteY2dup0dup1" fmla="*/ 18543 h 21524"/>
                <a:gd name="connsiteX3dup0dup1" fmla="*/ 0 w 15601"/>
                <a:gd name="connsiteY3dup0dup1" fmla="*/ 20201 h 21524"/>
                <a:gd name="connsiteX4dup0dup1" fmla="*/ 0 w 15601"/>
                <a:gd name="connsiteY4dup0dup1" fmla="*/ 29 h 21524"/>
                <a:gd name="connsiteX0dup0dup1dup2" fmla="*/ 0 w 15601"/>
                <a:gd name="connsiteY0dup0dup1dup2" fmla="*/ 29 h 21278"/>
                <a:gd name="connsiteX1dup0dup1dup2" fmla="*/ 15591 w 15601"/>
                <a:gd name="connsiteY1dup0dup1dup2" fmla="*/ 0 h 21278"/>
                <a:gd name="connsiteX2dup0dup1dup2" fmla="*/ 15601 w 15601"/>
                <a:gd name="connsiteY2dup0dup1dup2" fmla="*/ 18543 h 21278"/>
                <a:gd name="connsiteX3dup0dup1dup2" fmla="*/ 0 w 15601"/>
                <a:gd name="connsiteY3dup0dup1dup2" fmla="*/ 20201 h 21278"/>
                <a:gd name="connsiteX4dup0dup1dup2" fmla="*/ 0 w 15601"/>
                <a:gd name="connsiteY4dup0dup1dup2" fmla="*/ 29 h 21278"/>
                <a:gd name="connsiteX0dup0dup1dup2dup3" fmla="*/ 0 w 15601"/>
                <a:gd name="connsiteY0dup0dup1dup2dup3" fmla="*/ 29 h 21156"/>
                <a:gd name="connsiteX1dup0dup1dup2dup3" fmla="*/ 15591 w 15601"/>
                <a:gd name="connsiteY1dup0dup1dup2dup3" fmla="*/ 0 h 21156"/>
                <a:gd name="connsiteX2dup0dup1dup2dup3" fmla="*/ 15601 w 15601"/>
                <a:gd name="connsiteY2dup0dup1dup2dup3" fmla="*/ 18543 h 21156"/>
                <a:gd name="connsiteX3dup0dup1dup2dup3" fmla="*/ 0 w 15601"/>
                <a:gd name="connsiteY3dup0dup1dup2dup3" fmla="*/ 20201 h 21156"/>
                <a:gd name="connsiteX4dup0dup1dup2dup3" fmla="*/ 0 w 15601"/>
                <a:gd name="connsiteY4dup0dup1dup2dup3" fmla="*/ 29 h 21156"/>
                <a:gd name="connsiteX0dup0dup1dup2dup3dup4" fmla="*/ 0 w 15601"/>
                <a:gd name="connsiteY0dup0dup1dup2dup3dup4" fmla="*/ 29 h 21172"/>
                <a:gd name="connsiteX1dup0dup1dup2dup3dup4" fmla="*/ 15591 w 15601"/>
                <a:gd name="connsiteY1dup0dup1dup2dup3dup4" fmla="*/ 0 h 21172"/>
                <a:gd name="connsiteX2dup0dup1dup2dup3dup4" fmla="*/ 15601 w 15601"/>
                <a:gd name="connsiteY2dup0dup1dup2dup3dup4" fmla="*/ 18543 h 21172"/>
                <a:gd name="connsiteX3dup0dup1dup2dup3dup4" fmla="*/ 0 w 15601"/>
                <a:gd name="connsiteY3dup0dup1dup2dup3dup4" fmla="*/ 20201 h 21172"/>
                <a:gd name="connsiteX4dup0dup1dup2dup3dup4" fmla="*/ 0 w 15601"/>
                <a:gd name="connsiteY4dup0dup1dup2dup3dup4" fmla="*/ 29 h 21172"/>
                <a:gd name="connsiteX0dup0dup1dup2dup3dup4dup5" fmla="*/ 0 w 15601"/>
                <a:gd name="connsiteY0dup0dup1dup2dup3dup4dup5" fmla="*/ 29 h 21294"/>
                <a:gd name="connsiteX1dup0dup1dup2dup3dup4dup5" fmla="*/ 15591 w 15601"/>
                <a:gd name="connsiteY1dup0dup1dup2dup3dup4dup5" fmla="*/ 0 h 21294"/>
                <a:gd name="connsiteX2dup0dup1dup2dup3dup4dup5" fmla="*/ 15601 w 15601"/>
                <a:gd name="connsiteY2dup0dup1dup2dup3dup4dup5" fmla="*/ 18543 h 21294"/>
                <a:gd name="connsiteX3dup0dup1dup2dup3dup4dup5" fmla="*/ 0 w 15601"/>
                <a:gd name="connsiteY3dup0dup1dup2dup3dup4dup5" fmla="*/ 20201 h 21294"/>
                <a:gd name="connsiteX4dup0dup1dup2dup3dup4dup5" fmla="*/ 0 w 15601"/>
                <a:gd name="connsiteY4dup0dup1dup2dup3dup4dup5" fmla="*/ 29 h 21294"/>
                <a:gd name="connsiteX0dup0dup1dup2dup3dup4dup5dup6" fmla="*/ 0 w 15601"/>
                <a:gd name="connsiteY0dup0dup1dup2dup3dup4dup5dup6" fmla="*/ 29 h 21270"/>
                <a:gd name="connsiteX1dup0dup1dup2dup3dup4dup5dup6" fmla="*/ 15591 w 15601"/>
                <a:gd name="connsiteY1dup0dup1dup2dup3dup4dup5dup6" fmla="*/ 0 h 21270"/>
                <a:gd name="connsiteX2dup0dup1dup2dup3dup4dup5dup6" fmla="*/ 15601 w 15601"/>
                <a:gd name="connsiteY2dup0dup1dup2dup3dup4dup5dup6" fmla="*/ 18543 h 21270"/>
                <a:gd name="connsiteX3dup0dup1dup2dup3dup4dup5dup6" fmla="*/ 0 w 15601"/>
                <a:gd name="connsiteY3dup0dup1dup2dup3dup4dup5dup6" fmla="*/ 20201 h 21270"/>
                <a:gd name="connsiteX4dup0dup1dup2dup3dup4dup5dup6" fmla="*/ 0 w 15601"/>
                <a:gd name="connsiteY4dup0dup1dup2dup3dup4dup5dup6" fmla="*/ 29 h 21270"/>
                <a:gd name="connsiteX0dup0dup1dup2dup3dup4dup5dup6dup7" fmla="*/ 0 w 15601"/>
                <a:gd name="connsiteY0dup0dup1dup2dup3dup4dup5dup6dup7" fmla="*/ 29 h 21322"/>
                <a:gd name="connsiteX1dup0dup1dup2dup3dup4dup5dup6dup7" fmla="*/ 15591 w 15601"/>
                <a:gd name="connsiteY1dup0dup1dup2dup3dup4dup5dup6dup7" fmla="*/ 0 h 21322"/>
                <a:gd name="connsiteX2dup0dup1dup2dup3dup4dup5dup6dup7" fmla="*/ 15601 w 15601"/>
                <a:gd name="connsiteY2dup0dup1dup2dup3dup4dup5dup6dup7" fmla="*/ 18863 h 21322"/>
                <a:gd name="connsiteX3dup0dup1dup2dup3dup4dup5dup6dup7" fmla="*/ 0 w 15601"/>
                <a:gd name="connsiteY3dup0dup1dup2dup3dup4dup5dup6dup7" fmla="*/ 20201 h 21322"/>
                <a:gd name="connsiteX4dup0dup1dup2dup3dup4dup5dup6dup7" fmla="*/ 0 w 15601"/>
                <a:gd name="connsiteY4dup0dup1dup2dup3dup4dup5dup6dup7" fmla="*/ 29 h 21322"/>
                <a:gd name="connsiteX0dup0dup1dup2dup3dup4dup5dup6dup7dup8" fmla="*/ 0 w 15601"/>
                <a:gd name="connsiteY0dup0dup1dup2dup3dup4dup5dup6dup7dup8" fmla="*/ 29 h 21347"/>
                <a:gd name="connsiteX1dup0dup1dup2dup3dup4dup5dup6dup7dup8" fmla="*/ 15591 w 15601"/>
                <a:gd name="connsiteY1dup0dup1dup2dup3dup4dup5dup6dup7dup8" fmla="*/ 0 h 21347"/>
                <a:gd name="connsiteX2dup0dup1dup2dup3dup4dup5dup6dup7dup8" fmla="*/ 15601 w 15601"/>
                <a:gd name="connsiteY2dup0dup1dup2dup3dup4dup5dup6dup7dup8" fmla="*/ 18863 h 21347"/>
                <a:gd name="connsiteX3dup0dup1dup2dup3dup4dup5dup6dup7dup8" fmla="*/ 0 w 15601"/>
                <a:gd name="connsiteY3dup0dup1dup2dup3dup4dup5dup6dup7dup8" fmla="*/ 20201 h 21347"/>
                <a:gd name="connsiteX4dup0dup1dup2dup3dup4dup5dup6dup7dup8" fmla="*/ 0 w 15601"/>
                <a:gd name="connsiteY4dup0dup1dup2dup3dup4dup5dup6dup7dup8" fmla="*/ 29 h 21347"/>
                <a:gd name="connsiteX0dup0dup1dup2dup3dup4dup5dup6dup7dup8dup9" fmla="*/ 0 w 15601"/>
                <a:gd name="connsiteY0dup0dup1dup2dup3dup4dup5dup6dup7dup8dup9" fmla="*/ 29 h 21222"/>
                <a:gd name="connsiteX1dup0dup1dup2dup3dup4dup5dup6dup7dup8dup9" fmla="*/ 15591 w 15601"/>
                <a:gd name="connsiteY1dup0dup1dup2dup3dup4dup5dup6dup7dup8dup9" fmla="*/ 0 h 21222"/>
                <a:gd name="connsiteX2dup0dup1dup2dup3dup4dup5dup6dup7dup8dup9" fmla="*/ 15601 w 15601"/>
                <a:gd name="connsiteY2dup0dup1dup2dup3dup4dup5dup6dup7dup8dup9" fmla="*/ 18863 h 21222"/>
                <a:gd name="connsiteX3dup0dup1dup2dup3dup4dup5dup6dup7dup8dup9" fmla="*/ 0 w 15601"/>
                <a:gd name="connsiteY3dup0dup1dup2dup3dup4dup5dup6dup7dup8dup9" fmla="*/ 20201 h 21222"/>
                <a:gd name="connsiteX4dup0dup1dup2dup3dup4dup5dup6dup7dup8dup9" fmla="*/ 0 w 15601"/>
                <a:gd name="connsiteY4dup0dup1dup2dup3dup4dup5dup6dup7dup8dup9" fmla="*/ 29 h 21222"/>
                <a:gd name="connsiteX0dup0dup1dup2dup3dup4dup5dup6dup7dup8dup9dup10" fmla="*/ 0 w 15601"/>
                <a:gd name="connsiteY0dup0dup1dup2dup3dup4dup5dup6dup7dup8dup9dup10" fmla="*/ 29 h 21210"/>
                <a:gd name="connsiteX1dup0dup1dup2dup3dup4dup5dup6dup7dup8dup9dup10" fmla="*/ 15591 w 15601"/>
                <a:gd name="connsiteY1dup0dup1dup2dup3dup4dup5dup6dup7dup8dup9dup10" fmla="*/ 0 h 21210"/>
                <a:gd name="connsiteX2dup0dup1dup2dup3dup4dup5dup6dup7dup8dup9dup10" fmla="*/ 15601 w 15601"/>
                <a:gd name="connsiteY2dup0dup1dup2dup3dup4dup5dup6dup7dup8dup9dup10" fmla="*/ 18863 h 21210"/>
                <a:gd name="connsiteX3dup0dup1dup2dup3dup4dup5dup6dup7dup8dup9dup10" fmla="*/ 0 w 15601"/>
                <a:gd name="connsiteY3dup0dup1dup2dup3dup4dup5dup6dup7dup8dup9dup10" fmla="*/ 20201 h 21210"/>
                <a:gd name="connsiteX4dup0dup1dup2dup3dup4dup5dup6dup7dup8dup9dup10" fmla="*/ 0 w 15601"/>
                <a:gd name="connsiteY4dup0dup1dup2dup3dup4dup5dup6dup7dup8dup9dup10" fmla="*/ 29 h 21210"/>
                <a:gd name="connsiteX0dup0dup1dup2dup3dup4dup5dup6dup7dup8dup9dup10dup11" fmla="*/ 0 w 15601"/>
                <a:gd name="connsiteY0dup0dup1dup2dup3dup4dup5dup6dup7dup8dup9dup10dup11" fmla="*/ 29 h 21275"/>
                <a:gd name="connsiteX1dup0dup1dup2dup3dup4dup5dup6dup7dup8dup9dup10dup11" fmla="*/ 15591 w 15601"/>
                <a:gd name="connsiteY1dup0dup1dup2dup3dup4dup5dup6dup7dup8dup9dup10dup11" fmla="*/ 0 h 21275"/>
                <a:gd name="connsiteX2dup0dup1dup2dup3dup4dup5dup6dup7dup8dup9dup10dup11" fmla="*/ 15601 w 15601"/>
                <a:gd name="connsiteY2dup0dup1dup2dup3dup4dup5dup6dup7dup8dup9dup10dup11" fmla="*/ 19241 h 21275"/>
                <a:gd name="connsiteX3dup0dup1dup2dup3dup4dup5dup6dup7dup8dup9dup10dup11" fmla="*/ 0 w 15601"/>
                <a:gd name="connsiteY3dup0dup1dup2dup3dup4dup5dup6dup7dup8dup9dup10dup11" fmla="*/ 20201 h 21275"/>
                <a:gd name="connsiteX4dup0dup1dup2dup3dup4dup5dup6dup7dup8dup9dup10dup11" fmla="*/ 0 w 15601"/>
                <a:gd name="connsiteY4dup0dup1dup2dup3dup4dup5dup6dup7dup8dup9dup10dup11" fmla="*/ 29 h 21275"/>
                <a:gd name="connsiteX0dup0dup1dup2dup3dup4dup5dup6dup7dup8dup9dup10dup11dup12" fmla="*/ 0 w 15601"/>
                <a:gd name="connsiteY0dup0dup1dup2dup3dup4dup5dup6dup7dup8dup9dup10dup11dup12" fmla="*/ 29 h 21467"/>
                <a:gd name="connsiteX1dup0dup1dup2dup3dup4dup5dup6dup7dup8dup9dup10dup11dup12" fmla="*/ 15591 w 15601"/>
                <a:gd name="connsiteY1dup0dup1dup2dup3dup4dup5dup6dup7dup8dup9dup10dup11dup12" fmla="*/ 0 h 21467"/>
                <a:gd name="connsiteX2dup0dup1dup2dup3dup4dup5dup6dup7dup8dup9dup10dup11dup12" fmla="*/ 15601 w 15601"/>
                <a:gd name="connsiteY2dup0dup1dup2dup3dup4dup5dup6dup7dup8dup9dup10dup11dup12" fmla="*/ 19241 h 21467"/>
                <a:gd name="connsiteX3dup0dup1dup2dup3dup4dup5dup6dup7dup8dup9dup10dup11dup12" fmla="*/ 0 w 15601"/>
                <a:gd name="connsiteY3dup0dup1dup2dup3dup4dup5dup6dup7dup8dup9dup10dup11dup12" fmla="*/ 20434 h 21467"/>
                <a:gd name="connsiteX4dup0dup1dup2dup3dup4dup5dup6dup7dup8dup9dup10dup11dup12" fmla="*/ 0 w 15601"/>
                <a:gd name="connsiteY4dup0dup1dup2dup3dup4dup5dup6dup7dup8dup9dup10dup11dup12" fmla="*/ 29 h 21467"/>
                <a:gd name="connsiteX0dup0dup1dup2dup3dup4dup5dup6dup7dup8dup9dup10dup11dup12dup13" fmla="*/ 0 w 15601"/>
                <a:gd name="connsiteY0dup0dup1dup2dup3dup4dup5dup6dup7dup8dup9dup10dup11dup12dup13" fmla="*/ 29 h 21343"/>
                <a:gd name="connsiteX1dup0dup1dup2dup3dup4dup5dup6dup7dup8dup9dup10dup11dup12dup13" fmla="*/ 15591 w 15601"/>
                <a:gd name="connsiteY1dup0dup1dup2dup3dup4dup5dup6dup7dup8dup9dup10dup11dup12dup13" fmla="*/ 0 h 21343"/>
                <a:gd name="connsiteX2dup0dup1dup2dup3dup4dup5dup6dup7dup8dup9dup10dup11dup12dup13" fmla="*/ 15601 w 15601"/>
                <a:gd name="connsiteY2dup0dup1dup2dup3dup4dup5dup6dup7dup8dup9dup10dup11dup12dup13" fmla="*/ 19241 h 21343"/>
                <a:gd name="connsiteX3dup0dup1dup2dup3dup4dup5dup6dup7dup8dup9dup10dup11dup12dup13" fmla="*/ 0 w 15601"/>
                <a:gd name="connsiteY3dup0dup1dup2dup3dup4dup5dup6dup7dup8dup9dup10dup11dup12dup13" fmla="*/ 20434 h 21343"/>
                <a:gd name="connsiteX4dup0dup1dup2dup3dup4dup5dup6dup7dup8dup9dup10dup11dup12dup13" fmla="*/ 0 w 15601"/>
                <a:gd name="connsiteY4dup0dup1dup2dup3dup4dup5dup6dup7dup8dup9dup10dup11dup12dup13" fmla="*/ 29 h 21343"/>
                <a:gd name="connsiteX0dup0dup1dup2dup3dup4dup5dup6dup7dup8dup9dup10dup11dup12dup13dup14" fmla="*/ 0 w 15601"/>
                <a:gd name="connsiteY0dup0dup1dup2dup3dup4dup5dup6dup7dup8dup9dup10dup11dup12dup13dup14" fmla="*/ 29 h 21351"/>
                <a:gd name="connsiteX1dup0dup1dup2dup3dup4dup5dup6dup7dup8dup9dup10dup11dup12dup13dup14" fmla="*/ 15591 w 15601"/>
                <a:gd name="connsiteY1dup0dup1dup2dup3dup4dup5dup6dup7dup8dup9dup10dup11dup12dup13dup14" fmla="*/ 0 h 21351"/>
                <a:gd name="connsiteX2dup0dup1dup2dup3dup4dup5dup6dup7dup8dup9dup10dup11dup12dup13dup14" fmla="*/ 15601 w 15601"/>
                <a:gd name="connsiteY2dup0dup1dup2dup3dup4dup5dup6dup7dup8dup9dup10dup11dup12dup13dup14" fmla="*/ 19241 h 21351"/>
                <a:gd name="connsiteX3dup0dup1dup2dup3dup4dup5dup6dup7dup8dup9dup10dup11dup12dup13dup14" fmla="*/ 0 w 15601"/>
                <a:gd name="connsiteY3dup0dup1dup2dup3dup4dup5dup6dup7dup8dup9dup10dup11dup12dup13dup14" fmla="*/ 20434 h 21351"/>
                <a:gd name="connsiteX4dup0dup1dup2dup3dup4dup5dup6dup7dup8dup9dup10dup11dup12dup13dup14" fmla="*/ 0 w 15601"/>
                <a:gd name="connsiteY4dup0dup1dup2dup3dup4dup5dup6dup7dup8dup9dup10dup11dup12dup13dup14" fmla="*/ 29 h 21351"/>
              </a:gdLst>
              <a:ahLst/>
              <a:cxnLst>
                <a:cxn ang="0">
                  <a:pos x="connsiteX0dup0dup1dup2dup3dup4dup5dup6dup7dup8dup9dup10dup11dup12dup13dup14" y="connsiteY0dup0dup1dup2dup3dup4dup5dup6dup7dup8dup9dup10dup11dup12dup13dup14"/>
                </a:cxn>
                <a:cxn ang="0">
                  <a:pos x="connsiteX1dup0dup1dup2dup3dup4dup5dup6dup7dup8dup9dup10dup11dup12dup13dup14" y="connsiteY1dup0dup1dup2dup3dup4dup5dup6dup7dup8dup9dup10dup11dup12dup13dup14"/>
                </a:cxn>
                <a:cxn ang="0">
                  <a:pos x="connsiteX2dup0dup1dup2dup3dup4dup5dup6dup7dup8dup9dup10dup11dup12dup13dup14" y="connsiteY2dup0dup1dup2dup3dup4dup5dup6dup7dup8dup9dup10dup11dup12dup13dup14"/>
                </a:cxn>
                <a:cxn ang="0">
                  <a:pos x="connsiteX3dup0dup1dup2dup3dup4dup5dup6dup7dup8dup9dup10dup11dup12dup13dup14" y="connsiteY3dup0dup1dup2dup3dup4dup5dup6dup7dup8dup9dup10dup11dup12dup13dup14"/>
                </a:cxn>
                <a:cxn ang="0">
                  <a:pos x="connsiteX4dup0dup1dup2dup3dup4dup5dup6dup7dup8dup9dup10dup11dup12dup13dup14" y="connsiteY4dup0dup1dup2dup3dup4dup5dup6dup7dup8dup9dup10dup11dup12dup13dup14"/>
                </a:cxn>
              </a:cxnLst>
              <a:rect l="l" t="t" r="r" b="b"/>
              <a:pathLst>
                <a:path w="15601" h="21351">
                  <a:moveTo>
                    <a:pt x="0" y="29"/>
                  </a:moveTo>
                  <a:lnTo>
                    <a:pt x="15591" y="0"/>
                  </a:lnTo>
                  <a:cubicBezTo>
                    <a:pt x="15591" y="5774"/>
                    <a:pt x="15601" y="13467"/>
                    <a:pt x="15601" y="19241"/>
                  </a:cubicBezTo>
                  <a:cubicBezTo>
                    <a:pt x="10638" y="19328"/>
                    <a:pt x="7602" y="23020"/>
                    <a:pt x="0" y="2043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3524"/>
                <a:t> </a:t>
              </a:r>
            </a:p>
          </p:txBody>
        </p:sp>
        <p:sp>
          <p:nvSpPr>
            <p:cNvPr id="35" name="Flowchart: Document 34"/>
            <p:cNvSpPr/>
            <p:nvPr/>
          </p:nvSpPr>
          <p:spPr>
            <a:xfrm rot="10800000">
              <a:off x="3" y="4018845"/>
              <a:ext cx="32918394" cy="11474916"/>
            </a:xfrm>
            <a:prstGeom prst="flowChartDocument">
              <a:avLst/>
            </a:prstGeom>
            <a:solidFill>
              <a:srgbClr val="8CD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24"/>
            </a:p>
          </p:txBody>
        </p:sp>
        <p:sp>
          <p:nvSpPr>
            <p:cNvPr id="38" name="Flowchart: Document 37"/>
            <p:cNvSpPr/>
            <p:nvPr/>
          </p:nvSpPr>
          <p:spPr>
            <a:xfrm rot="10800000">
              <a:off x="1" y="4196004"/>
              <a:ext cx="32918400" cy="11297757"/>
            </a:xfrm>
            <a:prstGeom prst="flowChartDocumen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24"/>
            </a:p>
          </p:txBody>
        </p:sp>
        <p:sp>
          <p:nvSpPr>
            <p:cNvPr id="40" name="Flowchart: Document 70"/>
            <p:cNvSpPr/>
            <p:nvPr/>
          </p:nvSpPr>
          <p:spPr>
            <a:xfrm rot="10800000" flipH="1">
              <a:off x="2" y="4228753"/>
              <a:ext cx="32918400" cy="172088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dup0" fmla="*/ 0 w 21600"/>
                <a:gd name="connsiteY0dup0" fmla="*/ 0 h 21495"/>
                <a:gd name="connsiteX1dup0" fmla="*/ 21600 w 21600"/>
                <a:gd name="connsiteY1dup0" fmla="*/ 0 h 21495"/>
                <a:gd name="connsiteX2dup0" fmla="*/ 15601 w 21600"/>
                <a:gd name="connsiteY2dup0" fmla="*/ 18514 h 21495"/>
                <a:gd name="connsiteX3dup0" fmla="*/ 0 w 21600"/>
                <a:gd name="connsiteY3dup0" fmla="*/ 20172 h 21495"/>
                <a:gd name="connsiteX4dup0" fmla="*/ 0 w 21600"/>
                <a:gd name="connsiteY4dup0" fmla="*/ 0 h 21495"/>
                <a:gd name="connsiteX0dup0dup1" fmla="*/ 0 w 15601"/>
                <a:gd name="connsiteY0dup0dup1" fmla="*/ 29 h 21524"/>
                <a:gd name="connsiteX1dup0dup1" fmla="*/ 15591 w 15601"/>
                <a:gd name="connsiteY1dup0dup1" fmla="*/ 0 h 21524"/>
                <a:gd name="connsiteX2dup0dup1" fmla="*/ 15601 w 15601"/>
                <a:gd name="connsiteY2dup0dup1" fmla="*/ 18543 h 21524"/>
                <a:gd name="connsiteX3dup0dup1" fmla="*/ 0 w 15601"/>
                <a:gd name="connsiteY3dup0dup1" fmla="*/ 20201 h 21524"/>
                <a:gd name="connsiteX4dup0dup1" fmla="*/ 0 w 15601"/>
                <a:gd name="connsiteY4dup0dup1" fmla="*/ 29 h 21524"/>
                <a:gd name="connsiteX0dup0dup1dup2" fmla="*/ 0 w 15601"/>
                <a:gd name="connsiteY0dup0dup1dup2" fmla="*/ 29 h 21278"/>
                <a:gd name="connsiteX1dup0dup1dup2" fmla="*/ 15591 w 15601"/>
                <a:gd name="connsiteY1dup0dup1dup2" fmla="*/ 0 h 21278"/>
                <a:gd name="connsiteX2dup0dup1dup2" fmla="*/ 15601 w 15601"/>
                <a:gd name="connsiteY2dup0dup1dup2" fmla="*/ 18543 h 21278"/>
                <a:gd name="connsiteX3dup0dup1dup2" fmla="*/ 0 w 15601"/>
                <a:gd name="connsiteY3dup0dup1dup2" fmla="*/ 20201 h 21278"/>
                <a:gd name="connsiteX4dup0dup1dup2" fmla="*/ 0 w 15601"/>
                <a:gd name="connsiteY4dup0dup1dup2" fmla="*/ 29 h 21278"/>
                <a:gd name="connsiteX0dup0dup1dup2dup3" fmla="*/ 0 w 15601"/>
                <a:gd name="connsiteY0dup0dup1dup2dup3" fmla="*/ 29 h 21156"/>
                <a:gd name="connsiteX1dup0dup1dup2dup3" fmla="*/ 15591 w 15601"/>
                <a:gd name="connsiteY1dup0dup1dup2dup3" fmla="*/ 0 h 21156"/>
                <a:gd name="connsiteX2dup0dup1dup2dup3" fmla="*/ 15601 w 15601"/>
                <a:gd name="connsiteY2dup0dup1dup2dup3" fmla="*/ 18543 h 21156"/>
                <a:gd name="connsiteX3dup0dup1dup2dup3" fmla="*/ 0 w 15601"/>
                <a:gd name="connsiteY3dup0dup1dup2dup3" fmla="*/ 20201 h 21156"/>
                <a:gd name="connsiteX4dup0dup1dup2dup3" fmla="*/ 0 w 15601"/>
                <a:gd name="connsiteY4dup0dup1dup2dup3" fmla="*/ 29 h 21156"/>
                <a:gd name="connsiteX0dup0dup1dup2dup3dup4" fmla="*/ 0 w 15601"/>
                <a:gd name="connsiteY0dup0dup1dup2dup3dup4" fmla="*/ 29 h 21172"/>
                <a:gd name="connsiteX1dup0dup1dup2dup3dup4" fmla="*/ 15591 w 15601"/>
                <a:gd name="connsiteY1dup0dup1dup2dup3dup4" fmla="*/ 0 h 21172"/>
                <a:gd name="connsiteX2dup0dup1dup2dup3dup4" fmla="*/ 15601 w 15601"/>
                <a:gd name="connsiteY2dup0dup1dup2dup3dup4" fmla="*/ 18543 h 21172"/>
                <a:gd name="connsiteX3dup0dup1dup2dup3dup4" fmla="*/ 0 w 15601"/>
                <a:gd name="connsiteY3dup0dup1dup2dup3dup4" fmla="*/ 20201 h 21172"/>
                <a:gd name="connsiteX4dup0dup1dup2dup3dup4" fmla="*/ 0 w 15601"/>
                <a:gd name="connsiteY4dup0dup1dup2dup3dup4" fmla="*/ 29 h 21172"/>
                <a:gd name="connsiteX0dup0dup1dup2dup3dup4dup5" fmla="*/ 0 w 15601"/>
                <a:gd name="connsiteY0dup0dup1dup2dup3dup4dup5" fmla="*/ 29 h 21294"/>
                <a:gd name="connsiteX1dup0dup1dup2dup3dup4dup5" fmla="*/ 15591 w 15601"/>
                <a:gd name="connsiteY1dup0dup1dup2dup3dup4dup5" fmla="*/ 0 h 21294"/>
                <a:gd name="connsiteX2dup0dup1dup2dup3dup4dup5" fmla="*/ 15601 w 15601"/>
                <a:gd name="connsiteY2dup0dup1dup2dup3dup4dup5" fmla="*/ 18543 h 21294"/>
                <a:gd name="connsiteX3dup0dup1dup2dup3dup4dup5" fmla="*/ 0 w 15601"/>
                <a:gd name="connsiteY3dup0dup1dup2dup3dup4dup5" fmla="*/ 20201 h 21294"/>
                <a:gd name="connsiteX4dup0dup1dup2dup3dup4dup5" fmla="*/ 0 w 15601"/>
                <a:gd name="connsiteY4dup0dup1dup2dup3dup4dup5" fmla="*/ 29 h 21294"/>
                <a:gd name="connsiteX0dup0dup1dup2dup3dup4dup5dup6" fmla="*/ 0 w 15601"/>
                <a:gd name="connsiteY0dup0dup1dup2dup3dup4dup5dup6" fmla="*/ 29 h 21270"/>
                <a:gd name="connsiteX1dup0dup1dup2dup3dup4dup5dup6" fmla="*/ 15591 w 15601"/>
                <a:gd name="connsiteY1dup0dup1dup2dup3dup4dup5dup6" fmla="*/ 0 h 21270"/>
                <a:gd name="connsiteX2dup0dup1dup2dup3dup4dup5dup6" fmla="*/ 15601 w 15601"/>
                <a:gd name="connsiteY2dup0dup1dup2dup3dup4dup5dup6" fmla="*/ 18543 h 21270"/>
                <a:gd name="connsiteX3dup0dup1dup2dup3dup4dup5dup6" fmla="*/ 0 w 15601"/>
                <a:gd name="connsiteY3dup0dup1dup2dup3dup4dup5dup6" fmla="*/ 20201 h 21270"/>
                <a:gd name="connsiteX4dup0dup1dup2dup3dup4dup5dup6" fmla="*/ 0 w 15601"/>
                <a:gd name="connsiteY4dup0dup1dup2dup3dup4dup5dup6" fmla="*/ 29 h 21270"/>
                <a:gd name="connsiteX0dup0dup1dup2dup3dup4dup5dup6dup7" fmla="*/ 0 w 15601"/>
                <a:gd name="connsiteY0dup0dup1dup2dup3dup4dup5dup6dup7" fmla="*/ 29 h 21322"/>
                <a:gd name="connsiteX1dup0dup1dup2dup3dup4dup5dup6dup7" fmla="*/ 15591 w 15601"/>
                <a:gd name="connsiteY1dup0dup1dup2dup3dup4dup5dup6dup7" fmla="*/ 0 h 21322"/>
                <a:gd name="connsiteX2dup0dup1dup2dup3dup4dup5dup6dup7" fmla="*/ 15601 w 15601"/>
                <a:gd name="connsiteY2dup0dup1dup2dup3dup4dup5dup6dup7" fmla="*/ 18863 h 21322"/>
                <a:gd name="connsiteX3dup0dup1dup2dup3dup4dup5dup6dup7" fmla="*/ 0 w 15601"/>
                <a:gd name="connsiteY3dup0dup1dup2dup3dup4dup5dup6dup7" fmla="*/ 20201 h 21322"/>
                <a:gd name="connsiteX4dup0dup1dup2dup3dup4dup5dup6dup7" fmla="*/ 0 w 15601"/>
                <a:gd name="connsiteY4dup0dup1dup2dup3dup4dup5dup6dup7" fmla="*/ 29 h 21322"/>
                <a:gd name="connsiteX0dup0dup1dup2dup3dup4dup5dup6dup7dup8" fmla="*/ 0 w 15601"/>
                <a:gd name="connsiteY0dup0dup1dup2dup3dup4dup5dup6dup7dup8" fmla="*/ 29 h 21347"/>
                <a:gd name="connsiteX1dup0dup1dup2dup3dup4dup5dup6dup7dup8" fmla="*/ 15591 w 15601"/>
                <a:gd name="connsiteY1dup0dup1dup2dup3dup4dup5dup6dup7dup8" fmla="*/ 0 h 21347"/>
                <a:gd name="connsiteX2dup0dup1dup2dup3dup4dup5dup6dup7dup8" fmla="*/ 15601 w 15601"/>
                <a:gd name="connsiteY2dup0dup1dup2dup3dup4dup5dup6dup7dup8" fmla="*/ 18863 h 21347"/>
                <a:gd name="connsiteX3dup0dup1dup2dup3dup4dup5dup6dup7dup8" fmla="*/ 0 w 15601"/>
                <a:gd name="connsiteY3dup0dup1dup2dup3dup4dup5dup6dup7dup8" fmla="*/ 20201 h 21347"/>
                <a:gd name="connsiteX4dup0dup1dup2dup3dup4dup5dup6dup7dup8" fmla="*/ 0 w 15601"/>
                <a:gd name="connsiteY4dup0dup1dup2dup3dup4dup5dup6dup7dup8" fmla="*/ 29 h 21347"/>
                <a:gd name="connsiteX0dup0dup1dup2dup3dup4dup5dup6dup7dup8dup9" fmla="*/ 0 w 15601"/>
                <a:gd name="connsiteY0dup0dup1dup2dup3dup4dup5dup6dup7dup8dup9" fmla="*/ 29 h 21222"/>
                <a:gd name="connsiteX1dup0dup1dup2dup3dup4dup5dup6dup7dup8dup9" fmla="*/ 15591 w 15601"/>
                <a:gd name="connsiteY1dup0dup1dup2dup3dup4dup5dup6dup7dup8dup9" fmla="*/ 0 h 21222"/>
                <a:gd name="connsiteX2dup0dup1dup2dup3dup4dup5dup6dup7dup8dup9" fmla="*/ 15601 w 15601"/>
                <a:gd name="connsiteY2dup0dup1dup2dup3dup4dup5dup6dup7dup8dup9" fmla="*/ 18863 h 21222"/>
                <a:gd name="connsiteX3dup0dup1dup2dup3dup4dup5dup6dup7dup8dup9" fmla="*/ 0 w 15601"/>
                <a:gd name="connsiteY3dup0dup1dup2dup3dup4dup5dup6dup7dup8dup9" fmla="*/ 20201 h 21222"/>
                <a:gd name="connsiteX4dup0dup1dup2dup3dup4dup5dup6dup7dup8dup9" fmla="*/ 0 w 15601"/>
                <a:gd name="connsiteY4dup0dup1dup2dup3dup4dup5dup6dup7dup8dup9" fmla="*/ 29 h 21222"/>
                <a:gd name="connsiteX0dup0dup1dup2dup3dup4dup5dup6dup7dup8dup9dup10" fmla="*/ 0 w 15601"/>
                <a:gd name="connsiteY0dup0dup1dup2dup3dup4dup5dup6dup7dup8dup9dup10" fmla="*/ 29 h 21210"/>
                <a:gd name="connsiteX1dup0dup1dup2dup3dup4dup5dup6dup7dup8dup9dup10" fmla="*/ 15591 w 15601"/>
                <a:gd name="connsiteY1dup0dup1dup2dup3dup4dup5dup6dup7dup8dup9dup10" fmla="*/ 0 h 21210"/>
                <a:gd name="connsiteX2dup0dup1dup2dup3dup4dup5dup6dup7dup8dup9dup10" fmla="*/ 15601 w 15601"/>
                <a:gd name="connsiteY2dup0dup1dup2dup3dup4dup5dup6dup7dup8dup9dup10" fmla="*/ 18863 h 21210"/>
                <a:gd name="connsiteX3dup0dup1dup2dup3dup4dup5dup6dup7dup8dup9dup10" fmla="*/ 0 w 15601"/>
                <a:gd name="connsiteY3dup0dup1dup2dup3dup4dup5dup6dup7dup8dup9dup10" fmla="*/ 20201 h 21210"/>
                <a:gd name="connsiteX4dup0dup1dup2dup3dup4dup5dup6dup7dup8dup9dup10" fmla="*/ 0 w 15601"/>
                <a:gd name="connsiteY4dup0dup1dup2dup3dup4dup5dup6dup7dup8dup9dup10" fmla="*/ 29 h 21210"/>
                <a:gd name="connsiteX0dup0dup1dup2dup3dup4dup5dup6dup7dup8dup9dup10dup11" fmla="*/ 0 w 15601"/>
                <a:gd name="connsiteY0dup0dup1dup2dup3dup4dup5dup6dup7dup8dup9dup10dup11" fmla="*/ 29 h 21275"/>
                <a:gd name="connsiteX1dup0dup1dup2dup3dup4dup5dup6dup7dup8dup9dup10dup11" fmla="*/ 15591 w 15601"/>
                <a:gd name="connsiteY1dup0dup1dup2dup3dup4dup5dup6dup7dup8dup9dup10dup11" fmla="*/ 0 h 21275"/>
                <a:gd name="connsiteX2dup0dup1dup2dup3dup4dup5dup6dup7dup8dup9dup10dup11" fmla="*/ 15601 w 15601"/>
                <a:gd name="connsiteY2dup0dup1dup2dup3dup4dup5dup6dup7dup8dup9dup10dup11" fmla="*/ 19241 h 21275"/>
                <a:gd name="connsiteX3dup0dup1dup2dup3dup4dup5dup6dup7dup8dup9dup10dup11" fmla="*/ 0 w 15601"/>
                <a:gd name="connsiteY3dup0dup1dup2dup3dup4dup5dup6dup7dup8dup9dup10dup11" fmla="*/ 20201 h 21275"/>
                <a:gd name="connsiteX4dup0dup1dup2dup3dup4dup5dup6dup7dup8dup9dup10dup11" fmla="*/ 0 w 15601"/>
                <a:gd name="connsiteY4dup0dup1dup2dup3dup4dup5dup6dup7dup8dup9dup10dup11" fmla="*/ 29 h 21275"/>
                <a:gd name="connsiteX0dup0dup1dup2dup3dup4dup5dup6dup7dup8dup9dup10dup11dup12" fmla="*/ 0 w 15601"/>
                <a:gd name="connsiteY0dup0dup1dup2dup3dup4dup5dup6dup7dup8dup9dup10dup11dup12" fmla="*/ 29 h 21467"/>
                <a:gd name="connsiteX1dup0dup1dup2dup3dup4dup5dup6dup7dup8dup9dup10dup11dup12" fmla="*/ 15591 w 15601"/>
                <a:gd name="connsiteY1dup0dup1dup2dup3dup4dup5dup6dup7dup8dup9dup10dup11dup12" fmla="*/ 0 h 21467"/>
                <a:gd name="connsiteX2dup0dup1dup2dup3dup4dup5dup6dup7dup8dup9dup10dup11dup12" fmla="*/ 15601 w 15601"/>
                <a:gd name="connsiteY2dup0dup1dup2dup3dup4dup5dup6dup7dup8dup9dup10dup11dup12" fmla="*/ 19241 h 21467"/>
                <a:gd name="connsiteX3dup0dup1dup2dup3dup4dup5dup6dup7dup8dup9dup10dup11dup12" fmla="*/ 0 w 15601"/>
                <a:gd name="connsiteY3dup0dup1dup2dup3dup4dup5dup6dup7dup8dup9dup10dup11dup12" fmla="*/ 20434 h 21467"/>
                <a:gd name="connsiteX4dup0dup1dup2dup3dup4dup5dup6dup7dup8dup9dup10dup11dup12" fmla="*/ 0 w 15601"/>
                <a:gd name="connsiteY4dup0dup1dup2dup3dup4dup5dup6dup7dup8dup9dup10dup11dup12" fmla="*/ 29 h 21467"/>
                <a:gd name="connsiteX0dup0dup1dup2dup3dup4dup5dup6dup7dup8dup9dup10dup11dup12dup13" fmla="*/ 0 w 15601"/>
                <a:gd name="connsiteY0dup0dup1dup2dup3dup4dup5dup6dup7dup8dup9dup10dup11dup12dup13" fmla="*/ 29 h 21343"/>
                <a:gd name="connsiteX1dup0dup1dup2dup3dup4dup5dup6dup7dup8dup9dup10dup11dup12dup13" fmla="*/ 15591 w 15601"/>
                <a:gd name="connsiteY1dup0dup1dup2dup3dup4dup5dup6dup7dup8dup9dup10dup11dup12dup13" fmla="*/ 0 h 21343"/>
                <a:gd name="connsiteX2dup0dup1dup2dup3dup4dup5dup6dup7dup8dup9dup10dup11dup12dup13" fmla="*/ 15601 w 15601"/>
                <a:gd name="connsiteY2dup0dup1dup2dup3dup4dup5dup6dup7dup8dup9dup10dup11dup12dup13" fmla="*/ 19241 h 21343"/>
                <a:gd name="connsiteX3dup0dup1dup2dup3dup4dup5dup6dup7dup8dup9dup10dup11dup12dup13" fmla="*/ 0 w 15601"/>
                <a:gd name="connsiteY3dup0dup1dup2dup3dup4dup5dup6dup7dup8dup9dup10dup11dup12dup13" fmla="*/ 20434 h 21343"/>
                <a:gd name="connsiteX4dup0dup1dup2dup3dup4dup5dup6dup7dup8dup9dup10dup11dup12dup13" fmla="*/ 0 w 15601"/>
                <a:gd name="connsiteY4dup0dup1dup2dup3dup4dup5dup6dup7dup8dup9dup10dup11dup12dup13" fmla="*/ 29 h 21343"/>
                <a:gd name="connsiteX0dup0dup1dup2dup3dup4dup5dup6dup7dup8dup9dup10dup11dup12dup13dup14" fmla="*/ 0 w 15601"/>
                <a:gd name="connsiteY0dup0dup1dup2dup3dup4dup5dup6dup7dup8dup9dup10dup11dup12dup13dup14" fmla="*/ 29 h 21351"/>
                <a:gd name="connsiteX1dup0dup1dup2dup3dup4dup5dup6dup7dup8dup9dup10dup11dup12dup13dup14" fmla="*/ 15591 w 15601"/>
                <a:gd name="connsiteY1dup0dup1dup2dup3dup4dup5dup6dup7dup8dup9dup10dup11dup12dup13dup14" fmla="*/ 0 h 21351"/>
                <a:gd name="connsiteX2dup0dup1dup2dup3dup4dup5dup6dup7dup8dup9dup10dup11dup12dup13dup14" fmla="*/ 15601 w 15601"/>
                <a:gd name="connsiteY2dup0dup1dup2dup3dup4dup5dup6dup7dup8dup9dup10dup11dup12dup13dup14" fmla="*/ 19241 h 21351"/>
                <a:gd name="connsiteX3dup0dup1dup2dup3dup4dup5dup6dup7dup8dup9dup10dup11dup12dup13dup14" fmla="*/ 0 w 15601"/>
                <a:gd name="connsiteY3dup0dup1dup2dup3dup4dup5dup6dup7dup8dup9dup10dup11dup12dup13dup14" fmla="*/ 20434 h 21351"/>
                <a:gd name="connsiteX4dup0dup1dup2dup3dup4dup5dup6dup7dup8dup9dup10dup11dup12dup13dup14" fmla="*/ 0 w 15601"/>
                <a:gd name="connsiteY4dup0dup1dup2dup3dup4dup5dup6dup7dup8dup9dup10dup11dup12dup13dup14" fmla="*/ 29 h 21351"/>
              </a:gdLst>
              <a:ahLst/>
              <a:cxnLst>
                <a:cxn ang="0">
                  <a:pos x="connsiteX0dup0dup1dup2dup3dup4dup5dup6dup7dup8dup9dup10dup11dup12dup13dup14" y="connsiteY0dup0dup1dup2dup3dup4dup5dup6dup7dup8dup9dup10dup11dup12dup13dup14"/>
                </a:cxn>
                <a:cxn ang="0">
                  <a:pos x="connsiteX1dup0dup1dup2dup3dup4dup5dup6dup7dup8dup9dup10dup11dup12dup13dup14" y="connsiteY1dup0dup1dup2dup3dup4dup5dup6dup7dup8dup9dup10dup11dup12dup13dup14"/>
                </a:cxn>
                <a:cxn ang="0">
                  <a:pos x="connsiteX2dup0dup1dup2dup3dup4dup5dup6dup7dup8dup9dup10dup11dup12dup13dup14" y="connsiteY2dup0dup1dup2dup3dup4dup5dup6dup7dup8dup9dup10dup11dup12dup13dup14"/>
                </a:cxn>
                <a:cxn ang="0">
                  <a:pos x="connsiteX3dup0dup1dup2dup3dup4dup5dup6dup7dup8dup9dup10dup11dup12dup13dup14" y="connsiteY3dup0dup1dup2dup3dup4dup5dup6dup7dup8dup9dup10dup11dup12dup13dup14"/>
                </a:cxn>
                <a:cxn ang="0">
                  <a:pos x="connsiteX4dup0dup1dup2dup3dup4dup5dup6dup7dup8dup9dup10dup11dup12dup13dup14" y="connsiteY4dup0dup1dup2dup3dup4dup5dup6dup7dup8dup9dup10dup11dup12dup13dup14"/>
                </a:cxn>
              </a:cxnLst>
              <a:rect l="l" t="t" r="r" b="b"/>
              <a:pathLst>
                <a:path w="15601" h="21351">
                  <a:moveTo>
                    <a:pt x="0" y="29"/>
                  </a:moveTo>
                  <a:lnTo>
                    <a:pt x="15591" y="0"/>
                  </a:lnTo>
                  <a:cubicBezTo>
                    <a:pt x="15591" y="5774"/>
                    <a:pt x="15601" y="13467"/>
                    <a:pt x="15601" y="19241"/>
                  </a:cubicBezTo>
                  <a:cubicBezTo>
                    <a:pt x="10638" y="19328"/>
                    <a:pt x="7602" y="23020"/>
                    <a:pt x="0" y="20434"/>
                  </a:cubicBezTo>
                  <a:lnTo>
                    <a:pt x="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1F2F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3524"/>
                <a:t>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" y="21437600"/>
              <a:ext cx="32918400" cy="508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24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" y="21386628"/>
              <a:ext cx="329184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3918855" y="210629"/>
            <a:ext cx="31873371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l-GR" sz="70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Παρουσίαση ενδιαφέροντος περιστατικού Οξέος Στεφανιαίου Συνδρόμου σε ασθενή με </a:t>
            </a:r>
            <a:r>
              <a:rPr lang="en-US" sz="7000" b="1" dirty="0">
                <a:solidFill>
                  <a:srgbClr val="235078"/>
                </a:solidFill>
                <a:latin typeface="Libre Baskerville" panose="02000000000000000000" pitchFamily="2" charset="0"/>
              </a:rPr>
              <a:t>COVID-19</a:t>
            </a:r>
            <a:endParaRPr lang="en-US" sz="7000" dirty="0">
              <a:solidFill>
                <a:srgbClr val="235078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1349828" y="2526972"/>
            <a:ext cx="3661953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l-GR" dirty="0" err="1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Μιχελόγγονα</a:t>
            </a:r>
            <a:r>
              <a:rPr lang="el-GR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 Αρχοντούλα</a:t>
            </a:r>
            <a:r>
              <a:rPr lang="el-GR" baseline="30000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l-GR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 , </a:t>
            </a:r>
            <a:r>
              <a:rPr lang="el-GR" b="1" u="sng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Άλκηστις Καλέση</a:t>
            </a:r>
            <a:r>
              <a:rPr lang="el-GR" b="1" u="sng" baseline="30000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l-GR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, Γιαννακοπούλου Βασιλική</a:t>
            </a:r>
            <a:r>
              <a:rPr lang="el-GR" baseline="30000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el-GR" dirty="0">
              <a:solidFill>
                <a:srgbClr val="23507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l-GR" sz="5000" baseline="30000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l-GR" sz="5000" dirty="0">
                <a:solidFill>
                  <a:srgbClr val="235078"/>
                </a:solidFill>
                <a:latin typeface="+mj-lt"/>
                <a:cs typeface="Arial" panose="020B0604020202020204" pitchFamily="34" charset="0"/>
              </a:rPr>
              <a:t>Καρδιολογική Κλινική, Γ.Ν.Π. Τζάνειο</a:t>
            </a:r>
            <a:endParaRPr lang="en-US" sz="5000" dirty="0">
              <a:solidFill>
                <a:srgbClr val="23507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3582556" y="6542203"/>
            <a:ext cx="7281458" cy="1099049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l-GR" sz="4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ΕΙΣΑΓΩΓΗ </a:t>
            </a:r>
            <a:endParaRPr lang="en-US" sz="45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6253" y="6585746"/>
            <a:ext cx="16256996" cy="1099049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l-GR" sz="4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ΠΑΡΟΥΣΙΑΣΗ</a:t>
            </a:r>
            <a:r>
              <a:rPr lang="el-GR" sz="3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 </a:t>
            </a:r>
            <a:r>
              <a:rPr lang="el-GR" sz="4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ΠΕΡΙΣΤΑΤΙΚΟΥ</a:t>
            </a:r>
            <a:endParaRPr lang="en-US" sz="45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981" y="14407623"/>
            <a:ext cx="7286608" cy="94144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l-GR" sz="4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ΣΚΟΠΟΣ</a:t>
            </a:r>
            <a:endParaRPr lang="en-US" sz="45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3582556" y="7903802"/>
            <a:ext cx="726037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l-GR" sz="35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Η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COVID-19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αποτελεί μια κλινική οντότητα που χαρακτηρίζεται από πολυσυστηματική προσβολή με πολλαπλές βλάβες σε όργανα στόχους. </a:t>
            </a:r>
            <a:r>
              <a:rPr lang="el-GR" sz="3500" dirty="0"/>
              <a:t>Η νόσηση από </a:t>
            </a:r>
            <a:r>
              <a:rPr lang="en-US" sz="3500" dirty="0"/>
              <a:t>COVID</a:t>
            </a:r>
            <a:r>
              <a:rPr lang="el-GR" sz="3500" dirty="0"/>
              <a:t>-19 σχετίζεται με αυξημένο κίνδυνο εμφάνισης θρομβώσεων , τόσο αρτηριακών όσο και φλεβικών, με πολλές διαφορετικές κλινικές  εκφάνσεις, μεταξύ των οποίων και τα οξέα στεφανιαία σύνδρομα. </a:t>
            </a:r>
            <a:endParaRPr lang="en-US" sz="3500" dirty="0"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3579980" y="15746759"/>
            <a:ext cx="728403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Η παρουσίαση ενός περιστατικού  νέας γυναίκας χωρίς παράγοντες καρδιαγγειακού κινδύνου, η οποία παρουσίασε Οξύ Στεφανιαίο </a:t>
            </a:r>
            <a:r>
              <a:rPr lang="el-GR" sz="35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Συνδρόμο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ως αποτέλεσμα θρόμβωσης στεφανιαίων αγγείων, σε έδαφος νόσου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COVID-19.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795" y="7899627"/>
            <a:ext cx="7894303" cy="119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/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Ασθενής 42 ετών, γυναίκα, προσέρχεται στο Τμήμα Επειγόντων Περιστατικών λόγω θωρακικού άλγους ενώ από το ΗΚΓ παρουσιάζει εικόνα Οξέος Κατωτέρου Εμφράγματος του Μυοκαρδίου με ανάσπαση του διαστήματος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ST.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Βάσει πρωτοκόλλου διενεργήθηκε τεστ ταχείας ανίχνευσης αντιγόνου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SARS-CoV-2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Rapid Test)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το οποίο ήταν αρνητικό και η ασθενής υπεβλήθη σε επείγων στεφανιογραφικό έλεγχο ο οποίος ανέδειξε θρόμβωση της Δεξιάς Στεφανιαίας αρτηρίας, χωρίς ωστόσο εικόνα αθηρωμάτωσης  των στεφανιαίων αγγείων. Ακολούθησε αναρρόφηση θρόμβου </a:t>
            </a:r>
            <a:r>
              <a:rPr lang="el-GR" sz="35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διακαθετηριακά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Thrombus Aspiration)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με κατάλληλη συσκευή και στη συνέχεια συμβατική αγγειοπλαστική με μπαλόνι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(POBA)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35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ενδοστεφανιαία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έγχυση αναστολέων </a:t>
            </a:r>
            <a:r>
              <a:rPr lang="el-GR" sz="35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γλυκοπρωτεΐνης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IIb/IIIa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ακολουθούμενη από στάγδην ενδοφλέβια χορήγηση για 48 ώρες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5411" y="7899627"/>
            <a:ext cx="789430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/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Παρά το αρχικό αρνητικό αποτέλεσμα του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Rapid Test 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και το γεγονός ότι η ασθενής δεν παρουσίαζε συμπτώματα λοίμωξης, η μοριακή δοκιμασία ανίχνευσης </a:t>
            </a:r>
            <a:r>
              <a:rPr lang="en-US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SARS-CoV-2</a:t>
            </a:r>
            <a:r>
              <a:rPr lang="el-GR" sz="3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με δείγμα που ελήφθη στο ΤΕΠ κατά την εισαγωγή της ήταν θετική.</a:t>
            </a:r>
            <a:endParaRPr lang="en-US" sz="35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9755411" y="11603664"/>
            <a:ext cx="7894303" cy="1092985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l-GR" sz="45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ΣΥΜΠΕΡΑΣΜΑΤΑ</a:t>
            </a:r>
            <a:endParaRPr lang="en-US" sz="45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19822503" y="13054479"/>
            <a:ext cx="8108683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l-GR" sz="3500" dirty="0"/>
              <a:t>Τα οξέα στεφανιαία σύνδρομα μπορεί να αποτελέσουν εκδήλωση της </a:t>
            </a:r>
            <a:r>
              <a:rPr lang="el-GR" sz="3500" dirty="0" err="1"/>
              <a:t>νόσησης</a:t>
            </a:r>
            <a:r>
              <a:rPr lang="el-GR" sz="3500" dirty="0"/>
              <a:t> από </a:t>
            </a:r>
            <a:r>
              <a:rPr lang="en-US" sz="3500" dirty="0"/>
              <a:t>COVID</a:t>
            </a:r>
            <a:r>
              <a:rPr lang="el-GR" sz="3500" dirty="0"/>
              <a:t>-19 ακόμα και σε ασθενείς χωρίς ιστορικό καρδιαγγειακής νόσου ή σημαντικές συννοσηρότητες. Η υψηλή κλινική υποψία είναι σημαντική για την έγκαιρη διάγνωση δεδομένου ότι η αντιμετώπιση ΟΣΣ σε έδαφος νόσου </a:t>
            </a:r>
            <a:r>
              <a:rPr lang="en-US" sz="3500" dirty="0"/>
              <a:t>COVID </a:t>
            </a:r>
            <a:r>
              <a:rPr lang="el-GR" sz="3500" dirty="0"/>
              <a:t>παρουσιάζει διαφορές τόσο στο αιμοδυναμικό εργαστήριο, όσο και στη φαρμακευτική αγωγή που θα λάβει ο ασθενής κατά τη διάρκεια της νοσηλείας του. </a:t>
            </a:r>
            <a:endParaRPr lang="en-US" sz="3500" dirty="0"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88" y="6073710"/>
            <a:ext cx="4507205" cy="45072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394" y="6059227"/>
            <a:ext cx="4521688" cy="452168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88" y="11149735"/>
            <a:ext cx="4507205" cy="450720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066" y="11149735"/>
            <a:ext cx="4507205" cy="45072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49967" y="15438727"/>
            <a:ext cx="4722198" cy="62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330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Libre Baskerville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αρχοντουλα μιχελογγονα</cp:lastModifiedBy>
  <cp:revision>35</cp:revision>
  <cp:lastPrinted>2011-01-21T18:13:44Z</cp:lastPrinted>
  <dcterms:modified xsi:type="dcterms:W3CDTF">2022-02-16T12:44:23Z</dcterms:modified>
  <cp:category>scientific poster powerpoint</cp:category>
</cp:coreProperties>
</file>